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128B8D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2C_7B8BB02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31"/>
  </p:notesMasterIdLst>
  <p:handoutMasterIdLst>
    <p:handoutMasterId r:id="rId32"/>
  </p:handoutMasterIdLst>
  <p:sldIdLst>
    <p:sldId id="256" r:id="rId5"/>
    <p:sldId id="298" r:id="rId6"/>
    <p:sldId id="299" r:id="rId7"/>
    <p:sldId id="277" r:id="rId8"/>
    <p:sldId id="295" r:id="rId9"/>
    <p:sldId id="296" r:id="rId10"/>
    <p:sldId id="297" r:id="rId11"/>
    <p:sldId id="289" r:id="rId12"/>
    <p:sldId id="300" r:id="rId13"/>
    <p:sldId id="301" r:id="rId14"/>
    <p:sldId id="302" r:id="rId15"/>
    <p:sldId id="303" r:id="rId16"/>
    <p:sldId id="305" r:id="rId17"/>
    <p:sldId id="304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6" r:id="rId28"/>
    <p:sldId id="315" r:id="rId29"/>
    <p:sldId id="31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4D84221-5337-8F91-AB83-3947E416A7E7}" name="Luisa Abels" initials="LA" userId="7764456c301dba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4B7AA-A014-429C-A1DD-791EC0110965}" v="261" dt="2024-12-09T14:21:51.0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71" d="100"/>
          <a:sy n="71" d="100"/>
        </p:scale>
        <p:origin x="78" y="37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Abels" userId="7764456c301dba71" providerId="LiveId" clId="{A854B7AA-A014-429C-A1DD-791EC0110965}"/>
    <pc:docChg chg="undo custSel addSld delSld modSld sldOrd">
      <pc:chgData name="Luisa Abels" userId="7764456c301dba71" providerId="LiveId" clId="{A854B7AA-A014-429C-A1DD-791EC0110965}" dt="2024-12-09T14:24:02.497" v="3827" actId="20577"/>
      <pc:docMkLst>
        <pc:docMk/>
      </pc:docMkLst>
      <pc:sldChg chg="addSp modSp mod">
        <pc:chgData name="Luisa Abels" userId="7764456c301dba71" providerId="LiveId" clId="{A854B7AA-A014-429C-A1DD-791EC0110965}" dt="2024-12-09T13:05:56.009" v="2036" actId="1076"/>
        <pc:sldMkLst>
          <pc:docMk/>
          <pc:sldMk cId="1642425379" sldId="256"/>
        </pc:sldMkLst>
        <pc:spChg chg="mod">
          <ac:chgData name="Luisa Abels" userId="7764456c301dba71" providerId="LiveId" clId="{A854B7AA-A014-429C-A1DD-791EC0110965}" dt="2024-12-03T16:02:06.500" v="6" actId="79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Luisa Abels" userId="7764456c301dba71" providerId="LiveId" clId="{A854B7AA-A014-429C-A1DD-791EC0110965}" dt="2024-12-03T15:59:23.656" v="1" actId="14100"/>
          <ac:spMkLst>
            <pc:docMk/>
            <pc:sldMk cId="1642425379" sldId="256"/>
            <ac:spMk id="3" creationId="{1901B20D-4C28-4DA3-ABBD-718C22A5E58B}"/>
          </ac:spMkLst>
        </pc:spChg>
        <pc:spChg chg="mod">
          <ac:chgData name="Luisa Abels" userId="7764456c301dba71" providerId="LiveId" clId="{A854B7AA-A014-429C-A1DD-791EC0110965}" dt="2024-12-03T16:06:18.301" v="61" actId="1076"/>
          <ac:spMkLst>
            <pc:docMk/>
            <pc:sldMk cId="1642425379" sldId="256"/>
            <ac:spMk id="4" creationId="{3EA4565A-0253-CFBC-26FE-F3370D1F7582}"/>
          </ac:spMkLst>
        </pc:spChg>
        <pc:spChg chg="mod">
          <ac:chgData name="Luisa Abels" userId="7764456c301dba71" providerId="LiveId" clId="{A854B7AA-A014-429C-A1DD-791EC0110965}" dt="2024-12-03T16:03:02.254" v="17" actId="14100"/>
          <ac:spMkLst>
            <pc:docMk/>
            <pc:sldMk cId="1642425379" sldId="256"/>
            <ac:spMk id="5" creationId="{81449A1F-BD90-7DFF-C541-4927F174BF0D}"/>
          </ac:spMkLst>
        </pc:spChg>
        <pc:spChg chg="add mod">
          <ac:chgData name="Luisa Abels" userId="7764456c301dba71" providerId="LiveId" clId="{A854B7AA-A014-429C-A1DD-791EC0110965}" dt="2024-12-09T13:05:56.009" v="2036" actId="1076"/>
          <ac:spMkLst>
            <pc:docMk/>
            <pc:sldMk cId="1642425379" sldId="256"/>
            <ac:spMk id="6" creationId="{500E8875-2213-5391-4D4A-767D91115236}"/>
          </ac:spMkLst>
        </pc:spChg>
      </pc:sldChg>
      <pc:sldChg chg="del">
        <pc:chgData name="Luisa Abels" userId="7764456c301dba71" providerId="LiveId" clId="{A854B7AA-A014-429C-A1DD-791EC0110965}" dt="2024-12-04T08:26:47.488" v="629" actId="2696"/>
        <pc:sldMkLst>
          <pc:docMk/>
          <pc:sldMk cId="707789176" sldId="25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566997565" sldId="260"/>
        </pc:sldMkLst>
      </pc:sldChg>
      <pc:sldChg chg="modSp del mod">
        <pc:chgData name="Luisa Abels" userId="7764456c301dba71" providerId="LiveId" clId="{A854B7AA-A014-429C-A1DD-791EC0110965}" dt="2024-12-03T16:02:28.721" v="10" actId="2696"/>
        <pc:sldMkLst>
          <pc:docMk/>
          <pc:sldMk cId="1738561688" sldId="261"/>
        </pc:sldMkLst>
      </pc:sldChg>
      <pc:sldChg chg="del">
        <pc:chgData name="Luisa Abels" userId="7764456c301dba71" providerId="LiveId" clId="{A854B7AA-A014-429C-A1DD-791EC0110965}" dt="2024-12-03T16:13:37.122" v="124" actId="2696"/>
        <pc:sldMkLst>
          <pc:docMk/>
          <pc:sldMk cId="1593920805" sldId="262"/>
        </pc:sldMkLst>
      </pc:sldChg>
      <pc:sldChg chg="del">
        <pc:chgData name="Luisa Abels" userId="7764456c301dba71" providerId="LiveId" clId="{A854B7AA-A014-429C-A1DD-791EC0110965}" dt="2024-12-04T08:26:44.500" v="628" actId="2696"/>
        <pc:sldMkLst>
          <pc:docMk/>
          <pc:sldMk cId="1346372204" sldId="264"/>
        </pc:sldMkLst>
      </pc:sldChg>
      <pc:sldChg chg="del">
        <pc:chgData name="Luisa Abels" userId="7764456c301dba71" providerId="LiveId" clId="{A854B7AA-A014-429C-A1DD-791EC0110965}" dt="2024-12-04T08:26:51.396" v="630" actId="2696"/>
        <pc:sldMkLst>
          <pc:docMk/>
          <pc:sldMk cId="2121178069" sldId="266"/>
        </pc:sldMkLst>
      </pc:sldChg>
      <pc:sldChg chg="del">
        <pc:chgData name="Luisa Abels" userId="7764456c301dba71" providerId="LiveId" clId="{A854B7AA-A014-429C-A1DD-791EC0110965}" dt="2024-12-04T08:27:10.241" v="633" actId="2696"/>
        <pc:sldMkLst>
          <pc:docMk/>
          <pc:sldMk cId="4151694508" sldId="26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72106130" sldId="27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920173932" sldId="275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2436493926" sldId="276"/>
        </pc:sldMkLst>
      </pc:sldChg>
      <pc:sldChg chg="addSp delSp modSp mod setBg">
        <pc:chgData name="Luisa Abels" userId="7764456c301dba71" providerId="LiveId" clId="{A854B7AA-A014-429C-A1DD-791EC0110965}" dt="2024-12-09T12:58:26.201" v="1845" actId="20577"/>
        <pc:sldMkLst>
          <pc:docMk/>
          <pc:sldMk cId="2243494996" sldId="277"/>
        </pc:sldMkLst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6" creationId="{B69DF042-37C5-4E09-AA4C-AA66649C9533}"/>
          </ac:spMkLst>
        </pc:spChg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7" creationId="{20C4CBED-2E8D-DCEB-5577-193EBADCE9F6}"/>
          </ac:spMkLst>
        </pc:spChg>
        <pc:spChg chg="add mo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9" creationId="{8B20489B-80BD-BA01-CF3B-061DC856587A}"/>
          </ac:spMkLst>
        </pc:spChg>
        <pc:spChg chg="add mod ord">
          <ac:chgData name="Luisa Abels" userId="7764456c301dba71" providerId="LiveId" clId="{A854B7AA-A014-429C-A1DD-791EC0110965}" dt="2024-12-09T12:58:26.201" v="1845" actId="20577"/>
          <ac:spMkLst>
            <pc:docMk/>
            <pc:sldMk cId="2243494996" sldId="277"/>
            <ac:spMk id="12" creationId="{98B80A4E-5E69-6388-84E9-F241D50A8690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3" creationId="{C33BF9DD-8A45-4EEE-B231-0A14D322E5F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5" creationId="{D5FBCAC9-BD8B-4F3B-AD74-EF37D421134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6" creationId="{9556C5A8-AD7E-4CE7-87BE-9EA3B5E1786F}"/>
          </ac:spMkLst>
        </pc:spChg>
        <pc:picChg chg="add mod">
          <ac:chgData name="Luisa Abels" userId="7764456c301dba71" providerId="LiveId" clId="{A854B7AA-A014-429C-A1DD-791EC0110965}" dt="2024-12-03T16:25:34.353" v="348" actId="1076"/>
          <ac:picMkLst>
            <pc:docMk/>
            <pc:sldMk cId="2243494996" sldId="277"/>
            <ac:picMk id="14" creationId="{2147AE43-ADFE-AE5A-D9C4-35998D34926C}"/>
          </ac:picMkLst>
        </pc:picChg>
        <pc:cxnChg chg="add">
          <ac:chgData name="Luisa Abels" userId="7764456c301dba71" providerId="LiveId" clId="{A854B7AA-A014-429C-A1DD-791EC0110965}" dt="2024-12-03T16:25:04.828" v="342" actId="26606"/>
          <ac:cxnSpMkLst>
            <pc:docMk/>
            <pc:sldMk cId="2243494996" sldId="277"/>
            <ac:cxnSpMk id="34" creationId="{9020DCC9-F851-4562-BB20-1AB3C51BFD08}"/>
          </ac:cxnSpMkLst>
        </pc:cxnChg>
      </pc:sldChg>
      <pc:sldChg chg="addSp delSp modSp del mod ord">
        <pc:chgData name="Luisa Abels" userId="7764456c301dba71" providerId="LiveId" clId="{A854B7AA-A014-429C-A1DD-791EC0110965}" dt="2024-12-09T12:55:26.965" v="1755" actId="47"/>
        <pc:sldMkLst>
          <pc:docMk/>
          <pc:sldMk cId="2069393026" sldId="27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17396711" sldId="28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477453048" sldId="28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396266754" sldId="283"/>
        </pc:sldMkLst>
      </pc:sldChg>
      <pc:sldChg chg="addSp delSp modSp mod">
        <pc:chgData name="Luisa Abels" userId="7764456c301dba71" providerId="LiveId" clId="{A854B7AA-A014-429C-A1DD-791EC0110965}" dt="2024-12-09T13:44:19.756" v="2965" actId="1076"/>
        <pc:sldMkLst>
          <pc:docMk/>
          <pc:sldMk cId="1844941827" sldId="289"/>
        </pc:sldMkLst>
        <pc:spChg chg="del mod">
          <ac:chgData name="Luisa Abels" userId="7764456c301dba71" providerId="LiveId" clId="{A854B7AA-A014-429C-A1DD-791EC0110965}" dt="2024-12-09T13:09:30.197" v="2041" actId="478"/>
          <ac:spMkLst>
            <pc:docMk/>
            <pc:sldMk cId="1844941827" sldId="289"/>
            <ac:spMk id="4" creationId="{AC1C80FB-53F9-42EE-B1E6-D0F998EC5DFA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11" creationId="{48E20559-7AEC-560E-D95F-5FDE8CAD5C87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20" creationId="{A74D661B-510C-4CF2-BF77-3EAFB649883D}"/>
          </ac:spMkLst>
        </pc:spChg>
        <pc:spChg chg="add 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33" creationId="{D80DC696-9E75-B9B4-9412-58400D5602EE}"/>
          </ac:spMkLst>
        </pc:spChg>
        <pc:spChg chg="add del mod">
          <ac:chgData name="Luisa Abels" userId="7764456c301dba71" providerId="LiveId" clId="{A854B7AA-A014-429C-A1DD-791EC0110965}" dt="2024-12-09T13:09:32.807" v="2042" actId="478"/>
          <ac:spMkLst>
            <pc:docMk/>
            <pc:sldMk cId="1844941827" sldId="289"/>
            <ac:spMk id="35" creationId="{D36157AE-ED95-E3AA-5067-924EB7F25268}"/>
          </ac:spMkLst>
        </pc:spChg>
        <pc:spChg chg="add mod">
          <ac:chgData name="Luisa Abels" userId="7764456c301dba71" providerId="LiveId" clId="{A854B7AA-A014-429C-A1DD-791EC0110965}" dt="2024-12-09T13:10:32.997" v="2046"/>
          <ac:spMkLst>
            <pc:docMk/>
            <pc:sldMk cId="1844941827" sldId="289"/>
            <ac:spMk id="36" creationId="{EFA79D2B-9044-006D-006C-2A12EF58955C}"/>
          </ac:spMkLst>
        </pc:spChg>
        <pc:spChg chg="add mod">
          <ac:chgData name="Luisa Abels" userId="7764456c301dba71" providerId="LiveId" clId="{A854B7AA-A014-429C-A1DD-791EC0110965}" dt="2024-12-09T13:10:32.997" v="2046"/>
          <ac:spMkLst>
            <pc:docMk/>
            <pc:sldMk cId="1844941827" sldId="289"/>
            <ac:spMk id="37" creationId="{88819B3F-064F-8EC2-FB10-07E7C559C176}"/>
          </ac:spMkLst>
        </pc:spChg>
        <pc:spChg chg="add mod">
          <ac:chgData name="Luisa Abels" userId="7764456c301dba71" providerId="LiveId" clId="{A854B7AA-A014-429C-A1DD-791EC0110965}" dt="2024-12-09T13:10:44.325" v="2050"/>
          <ac:spMkLst>
            <pc:docMk/>
            <pc:sldMk cId="1844941827" sldId="289"/>
            <ac:spMk id="38" creationId="{E951E5CC-C44E-AABA-9916-0F8879BF3732}"/>
          </ac:spMkLst>
        </pc:spChg>
        <pc:spChg chg="add mod">
          <ac:chgData name="Luisa Abels" userId="7764456c301dba71" providerId="LiveId" clId="{A854B7AA-A014-429C-A1DD-791EC0110965}" dt="2024-12-09T13:10:44.325" v="2050"/>
          <ac:spMkLst>
            <pc:docMk/>
            <pc:sldMk cId="1844941827" sldId="289"/>
            <ac:spMk id="39" creationId="{E022649E-3314-7EE5-1EB5-67C6717D4CEE}"/>
          </ac:spMkLst>
        </pc:spChg>
        <pc:spChg chg="add del mod">
          <ac:chgData name="Luisa Abels" userId="7764456c301dba71" providerId="LiveId" clId="{A854B7AA-A014-429C-A1DD-791EC0110965}" dt="2024-12-09T13:11:48.557" v="2076" actId="478"/>
          <ac:spMkLst>
            <pc:docMk/>
            <pc:sldMk cId="1844941827" sldId="289"/>
            <ac:spMk id="40" creationId="{29850DA6-AEC7-75C2-B8FC-94E80575AF37}"/>
          </ac:spMkLst>
        </pc:spChg>
        <pc:spChg chg="add mod">
          <ac:chgData name="Luisa Abels" userId="7764456c301dba71" providerId="LiveId" clId="{A854B7AA-A014-429C-A1DD-791EC0110965}" dt="2024-12-09T13:43:34.500" v="2915" actId="1076"/>
          <ac:spMkLst>
            <pc:docMk/>
            <pc:sldMk cId="1844941827" sldId="289"/>
            <ac:spMk id="43" creationId="{8EF6EB97-5666-0699-8A3F-E8CB1F1AF54B}"/>
          </ac:spMkLst>
        </pc:spChg>
        <pc:spChg chg="add mod">
          <ac:chgData name="Luisa Abels" userId="7764456c301dba71" providerId="LiveId" clId="{A854B7AA-A014-429C-A1DD-791EC0110965}" dt="2024-12-09T13:31:44.370" v="2763" actId="20577"/>
          <ac:spMkLst>
            <pc:docMk/>
            <pc:sldMk cId="1844941827" sldId="289"/>
            <ac:spMk id="44" creationId="{DBDBCAC6-9C91-004E-CDFC-E25E4432220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5" creationId="{9593A0D5-4F0B-958F-D4B2-E17AD2CC6C5E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6" creationId="{3C396648-B684-0879-56CA-09A49989F5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8" creationId="{9999ED8B-56A7-108B-E3C8-7930E6AE2BF3}"/>
          </ac:spMkLst>
        </pc:spChg>
        <pc:spChg chg="add del">
          <ac:chgData name="Luisa Abels" userId="7764456c301dba71" providerId="LiveId" clId="{A854B7AA-A014-429C-A1DD-791EC0110965}" dt="2024-12-09T13:33:05.213" v="2802" actId="478"/>
          <ac:spMkLst>
            <pc:docMk/>
            <pc:sldMk cId="1844941827" sldId="289"/>
            <ac:spMk id="49" creationId="{4D8BC6A7-3B8A-6890-ABAE-797A0AC02E6F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0" creationId="{115F6C1C-87FA-FEBF-E7A4-76EB12677219}"/>
          </ac:spMkLst>
        </pc:spChg>
        <pc:spChg chg="add del mod">
          <ac:chgData name="Luisa Abels" userId="7764456c301dba71" providerId="LiveId" clId="{A854B7AA-A014-429C-A1DD-791EC0110965}" dt="2024-12-09T13:39:24.322" v="2836" actId="478"/>
          <ac:spMkLst>
            <pc:docMk/>
            <pc:sldMk cId="1844941827" sldId="289"/>
            <ac:spMk id="53" creationId="{14002F69-7AAC-F62A-B1B0-F6DA21813FD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4" creationId="{EFCC21A5-85E0-1488-9791-5422D52F057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7" creationId="{DE51DFCD-8AA6-9C8D-D67C-7675D2F06770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0" creationId="{69BA4AC3-DF81-8A85-F4FF-02C023E3B1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1" creationId="{DBB6B47B-26E8-68C9-1C1D-5595E087B99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2" creationId="{6538D6C5-0F2C-17D4-9334-F61ED7FD12F5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3" creationId="{D9DC5CC2-13DD-E686-362A-30EB19FA48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5" creationId="{38AF289B-6FBD-F5CB-2C7A-30DF83738B1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7" creationId="{B8A413ED-A1AE-7663-47D1-3CD663B4E117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9" creationId="{0FA2C584-D2E7-4C41-DE49-A598E2307035}"/>
          </ac:spMkLst>
        </pc:spChg>
        <pc:graphicFrameChg chg="add del mod modGraphic">
          <ac:chgData name="Luisa Abels" userId="7764456c301dba71" providerId="LiveId" clId="{A854B7AA-A014-429C-A1DD-791EC0110965}" dt="2024-12-09T13:17:06.105" v="2257" actId="21"/>
          <ac:graphicFrameMkLst>
            <pc:docMk/>
            <pc:sldMk cId="1844941827" sldId="289"/>
            <ac:graphicFrameMk id="41" creationId="{A86A8B1A-BCC5-4F02-5C94-7BAFA871DFF2}"/>
          </ac:graphicFrameMkLst>
        </pc:graphicFrameChg>
        <pc:graphicFrameChg chg="add del mod modGraphic">
          <ac:chgData name="Luisa Abels" userId="7764456c301dba71" providerId="LiveId" clId="{A854B7AA-A014-429C-A1DD-791EC0110965}" dt="2024-12-09T13:22:13.720" v="2295" actId="478"/>
          <ac:graphicFrameMkLst>
            <pc:docMk/>
            <pc:sldMk cId="1844941827" sldId="289"/>
            <ac:graphicFrameMk id="42" creationId="{8E9D5AC2-45D3-BEC2-A1DF-B3A4DBA25D80}"/>
          </ac:graphicFrameMkLst>
        </pc:graphicFrameChg>
        <pc:graphicFrameChg chg="add mod">
          <ac:chgData name="Luisa Abels" userId="7764456c301dba71" providerId="LiveId" clId="{A854B7AA-A014-429C-A1DD-791EC0110965}" dt="2024-12-09T13:32:35.521" v="2784"/>
          <ac:graphicFrameMkLst>
            <pc:docMk/>
            <pc:sldMk cId="1844941827" sldId="289"/>
            <ac:graphicFrameMk id="47" creationId="{A86A8B1A-BCC5-4F02-5C94-7BAFA871DFF2}"/>
          </ac:graphicFrameMkLst>
        </pc:graphicFrame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2" creationId="{CB19FD78-CADA-9B3C-AEAE-B7F3F462DF09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6" creationId="{7BF3180C-23BF-1231-1373-3C4B03E55491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9" creationId="{C2BD7F11-349D-A6E6-CC5A-6FAD6149F562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4" creationId="{29DAFF12-085D-47B4-2208-FC9A3F11FC90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6" creationId="{83C33395-530E-AA2A-6C87-00DDD3F001BB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8" creationId="{45741664-19B8-0AAC-8235-7CE670C12A23}"/>
          </ac:cxnSpMkLst>
        </pc:cxnChg>
        <pc:cxnChg chg="add mod">
          <ac:chgData name="Luisa Abels" userId="7764456c301dba71" providerId="LiveId" clId="{A854B7AA-A014-429C-A1DD-791EC0110965}" dt="2024-12-09T13:44:07.798" v="2963" actId="13822"/>
          <ac:cxnSpMkLst>
            <pc:docMk/>
            <pc:sldMk cId="1844941827" sldId="289"/>
            <ac:cxnSpMk id="73" creationId="{1B9C4D47-E253-8789-1691-A159F14E3DA1}"/>
          </ac:cxnSpMkLst>
        </pc:cxnChg>
        <pc:cxnChg chg="add mod">
          <ac:chgData name="Luisa Abels" userId="7764456c301dba71" providerId="LiveId" clId="{A854B7AA-A014-429C-A1DD-791EC0110965}" dt="2024-12-09T13:44:19.756" v="2965" actId="1076"/>
          <ac:cxnSpMkLst>
            <pc:docMk/>
            <pc:sldMk cId="1844941827" sldId="289"/>
            <ac:cxnSpMk id="74" creationId="{30B5A405-B186-557C-4E1C-B3DA2F86D342}"/>
          </ac:cxnSpMkLst>
        </pc:cxnChg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177824853" sldId="290"/>
        </pc:sldMkLst>
      </pc:sldChg>
      <pc:sldChg chg="del">
        <pc:chgData name="Luisa Abels" userId="7764456c301dba71" providerId="LiveId" clId="{A854B7AA-A014-429C-A1DD-791EC0110965}" dt="2024-12-04T08:26:53.748" v="631" actId="2696"/>
        <pc:sldMkLst>
          <pc:docMk/>
          <pc:sldMk cId="404854312" sldId="29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473871986" sldId="293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084972071" sldId="294"/>
        </pc:sldMkLst>
      </pc:sldChg>
      <pc:sldChg chg="addSp delSp modSp add mod modNotesTx">
        <pc:chgData name="Luisa Abels" userId="7764456c301dba71" providerId="LiveId" clId="{A854B7AA-A014-429C-A1DD-791EC0110965}" dt="2024-12-09T12:53:07.427" v="1638" actId="20577"/>
        <pc:sldMkLst>
          <pc:docMk/>
          <pc:sldMk cId="3485348326" sldId="295"/>
        </pc:sldMkLst>
        <pc:spChg chg="mod">
          <ac:chgData name="Luisa Abels" userId="7764456c301dba71" providerId="LiveId" clId="{A854B7AA-A014-429C-A1DD-791EC0110965}" dt="2024-12-03T16:22:54.933" v="268"/>
          <ac:spMkLst>
            <pc:docMk/>
            <pc:sldMk cId="3485348326" sldId="295"/>
            <ac:spMk id="9" creationId="{99978403-DCC0-A422-BAE4-76EEB0351CF9}"/>
          </ac:spMkLst>
        </pc:spChg>
        <pc:spChg chg="mod">
          <ac:chgData name="Luisa Abels" userId="7764456c301dba71" providerId="LiveId" clId="{A854B7AA-A014-429C-A1DD-791EC0110965}" dt="2024-12-09T12:50:41.721" v="1162" actId="20577"/>
          <ac:spMkLst>
            <pc:docMk/>
            <pc:sldMk cId="3485348326" sldId="295"/>
            <ac:spMk id="12" creationId="{9F7783BD-3ED6-8200-5BD5-FD290D50D265}"/>
          </ac:spMkLst>
        </pc:spChg>
        <pc:picChg chg="add mod">
          <ac:chgData name="Luisa Abels" userId="7764456c301dba71" providerId="LiveId" clId="{A854B7AA-A014-429C-A1DD-791EC0110965}" dt="2024-12-03T16:24:24.975" v="333" actId="14100"/>
          <ac:picMkLst>
            <pc:docMk/>
            <pc:sldMk cId="3485348326" sldId="295"/>
            <ac:picMk id="24" creationId="{03937241-0688-3088-D76A-C8678CD7F6A7}"/>
          </ac:picMkLst>
        </pc:picChg>
      </pc:sldChg>
      <pc:sldChg chg="addSp delSp modSp add mod ord">
        <pc:chgData name="Luisa Abels" userId="7764456c301dba71" providerId="LiveId" clId="{A854B7AA-A014-429C-A1DD-791EC0110965}" dt="2024-12-09T12:54:53.511" v="1754" actId="14100"/>
        <pc:sldMkLst>
          <pc:docMk/>
          <pc:sldMk cId="311135518" sldId="296"/>
        </pc:sldMkLst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6" creationId="{7EB8C79F-19CB-0810-1C42-30845BF76088}"/>
          </ac:spMkLst>
        </pc:spChg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" creationId="{89D19099-4D13-B891-544F-C5FD5A29E6BC}"/>
          </ac:spMkLst>
        </pc:spChg>
        <pc:spChg chg="mod">
          <ac:chgData name="Luisa Abels" userId="7764456c301dba71" providerId="LiveId" clId="{A854B7AA-A014-429C-A1DD-791EC0110965}" dt="2024-12-09T12:53:43.797" v="1663" actId="20577"/>
          <ac:spMkLst>
            <pc:docMk/>
            <pc:sldMk cId="311135518" sldId="296"/>
            <ac:spMk id="9" creationId="{D6F78E9C-4138-C614-0F3E-A0E627BF00F7}"/>
          </ac:spMkLst>
        </pc:spChg>
        <pc:spChg chg="add mod">
          <ac:chgData name="Luisa Abels" userId="7764456c301dba71" providerId="LiveId" clId="{A854B7AA-A014-429C-A1DD-791EC0110965}" dt="2024-12-09T12:54:53.511" v="1754" actId="14100"/>
          <ac:spMkLst>
            <pc:docMk/>
            <pc:sldMk cId="311135518" sldId="296"/>
            <ac:spMk id="42" creationId="{6546AA5E-BB46-0DCE-7FC6-55B947483F75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1" creationId="{44CC594A-A820-450F-B363-C19201FCFEC6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3" creationId="{59FAB3DA-E9ED-4574-ABCC-378BC0FF1BBC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5" creationId="{53B8D6B0-55D6-48DC-86D8-FD95D5F118AB}"/>
          </ac:spMkLst>
        </pc:spChg>
        <pc:picChg chg="add mod ord">
          <ac:chgData name="Luisa Abels" userId="7764456c301dba71" providerId="LiveId" clId="{A854B7AA-A014-429C-A1DD-791EC0110965}" dt="2024-12-03T16:36:41.029" v="516" actId="1076"/>
          <ac:picMkLst>
            <pc:docMk/>
            <pc:sldMk cId="311135518" sldId="296"/>
            <ac:picMk id="3" creationId="{2D92188E-C11D-3C61-61A4-CC9660062EE1}"/>
          </ac:picMkLst>
        </pc:picChg>
      </pc:sldChg>
      <pc:sldChg chg="delSp modSp add mod ord modNotesTx">
        <pc:chgData name="Luisa Abels" userId="7764456c301dba71" providerId="LiveId" clId="{A854B7AA-A014-429C-A1DD-791EC0110965}" dt="2024-12-09T13:28:01.376" v="2556" actId="20577"/>
        <pc:sldMkLst>
          <pc:docMk/>
          <pc:sldMk cId="3151667316" sldId="297"/>
        </pc:sldMkLst>
        <pc:spChg chg="mod">
          <ac:chgData name="Luisa Abels" userId="7764456c301dba71" providerId="LiveId" clId="{A854B7AA-A014-429C-A1DD-791EC0110965}" dt="2024-12-04T08:10:24.570" v="587" actId="14100"/>
          <ac:spMkLst>
            <pc:docMk/>
            <pc:sldMk cId="3151667316" sldId="297"/>
            <ac:spMk id="9" creationId="{2B32178B-D54A-DC2C-35AB-B83B5E8CFEF9}"/>
          </ac:spMkLst>
        </pc:spChg>
        <pc:spChg chg="mod">
          <ac:chgData name="Luisa Abels" userId="7764456c301dba71" providerId="LiveId" clId="{A854B7AA-A014-429C-A1DD-791EC0110965}" dt="2024-12-09T13:28:01.376" v="2556" actId="20577"/>
          <ac:spMkLst>
            <pc:docMk/>
            <pc:sldMk cId="3151667316" sldId="297"/>
            <ac:spMk id="12" creationId="{8D770749-5D53-BA88-6726-EF3F581D50F1}"/>
          </ac:spMkLst>
        </pc:spChg>
      </pc:sldChg>
      <pc:sldChg chg="addSp delSp modSp new mod">
        <pc:chgData name="Luisa Abels" userId="7764456c301dba71" providerId="LiveId" clId="{A854B7AA-A014-429C-A1DD-791EC0110965}" dt="2024-12-09T14:21:51.028" v="3746" actId="20577"/>
        <pc:sldMkLst>
          <pc:docMk/>
          <pc:sldMk cId="1136664909" sldId="298"/>
        </pc:sldMkLst>
        <pc:spChg chg="add mod">
          <ac:chgData name="Luisa Abels" userId="7764456c301dba71" providerId="LiveId" clId="{A854B7AA-A014-429C-A1DD-791EC0110965}" dt="2024-12-09T14:18:24.199" v="3658" actId="1076"/>
          <ac:spMkLst>
            <pc:docMk/>
            <pc:sldMk cId="1136664909" sldId="298"/>
            <ac:spMk id="4" creationId="{C1A7645A-BEBA-7EC3-4761-FD2C10F7C761}"/>
          </ac:spMkLst>
        </pc:spChg>
        <pc:spChg chg="add del mod">
          <ac:chgData name="Luisa Abels" userId="7764456c301dba71" providerId="LiveId" clId="{A854B7AA-A014-429C-A1DD-791EC0110965}" dt="2024-12-09T12:23:23.164" v="721"/>
          <ac:spMkLst>
            <pc:docMk/>
            <pc:sldMk cId="1136664909" sldId="298"/>
            <ac:spMk id="5" creationId="{0369921B-C1B1-3473-9B65-EF33D379007B}"/>
          </ac:spMkLst>
        </pc:spChg>
        <pc:spChg chg="add del">
          <ac:chgData name="Luisa Abels" userId="7764456c301dba71" providerId="LiveId" clId="{A854B7AA-A014-429C-A1DD-791EC0110965}" dt="2024-12-09T12:23:32.187" v="723" actId="22"/>
          <ac:spMkLst>
            <pc:docMk/>
            <pc:sldMk cId="1136664909" sldId="298"/>
            <ac:spMk id="7" creationId="{A1E932E2-D70F-0649-48F7-73EABEB00DDF}"/>
          </ac:spMkLst>
        </pc:spChg>
        <pc:spChg chg="add del mod">
          <ac:chgData name="Luisa Abels" userId="7764456c301dba71" providerId="LiveId" clId="{A854B7AA-A014-429C-A1DD-791EC0110965}" dt="2024-12-09T12:23:48.038" v="725" actId="26606"/>
          <ac:spMkLst>
            <pc:docMk/>
            <pc:sldMk cId="1136664909" sldId="298"/>
            <ac:spMk id="8" creationId="{EBD9F722-B968-BC91-210F-BB9383ED8D35}"/>
          </ac:spMkLst>
        </pc:spChg>
        <pc:graphicFrameChg chg="add mod">
          <ac:chgData name="Luisa Abels" userId="7764456c301dba71" providerId="LiveId" clId="{A854B7AA-A014-429C-A1DD-791EC0110965}" dt="2024-12-09T14:21:51.028" v="3746" actId="20577"/>
          <ac:graphicFrameMkLst>
            <pc:docMk/>
            <pc:sldMk cId="1136664909" sldId="298"/>
            <ac:graphicFrameMk id="10" creationId="{3824D25D-EB9C-0664-82FB-7FE87CFA11BC}"/>
          </ac:graphicFrameMkLst>
        </pc:graphicFrameChg>
      </pc:sldChg>
      <pc:sldChg chg="modSp new mod">
        <pc:chgData name="Luisa Abels" userId="7764456c301dba71" providerId="LiveId" clId="{A854B7AA-A014-429C-A1DD-791EC0110965}" dt="2024-12-09T12:24:55.039" v="745" actId="20577"/>
        <pc:sldMkLst>
          <pc:docMk/>
          <pc:sldMk cId="353051076" sldId="299"/>
        </pc:sldMkLst>
        <pc:spChg chg="mod">
          <ac:chgData name="Luisa Abels" userId="7764456c301dba71" providerId="LiveId" clId="{A854B7AA-A014-429C-A1DD-791EC0110965}" dt="2024-12-09T12:24:55.039" v="745" actId="20577"/>
          <ac:spMkLst>
            <pc:docMk/>
            <pc:sldMk cId="353051076" sldId="299"/>
            <ac:spMk id="2" creationId="{F184024E-1A2E-A0A5-AE28-C93363E64F9A}"/>
          </ac:spMkLst>
        </pc:spChg>
      </pc:sldChg>
      <pc:sldChg chg="delSp modSp add mod">
        <pc:chgData name="Luisa Abels" userId="7764456c301dba71" providerId="LiveId" clId="{A854B7AA-A014-429C-A1DD-791EC0110965}" dt="2024-12-09T13:44:52.357" v="2967" actId="1076"/>
        <pc:sldMkLst>
          <pc:docMk/>
          <pc:sldMk cId="2072752163" sldId="300"/>
        </pc:sldMkLst>
        <pc:spChg chg="del">
          <ac:chgData name="Luisa Abels" userId="7764456c301dba71" providerId="LiveId" clId="{A854B7AA-A014-429C-A1DD-791EC0110965}" dt="2024-12-09T13:44:47.033" v="2966" actId="478"/>
          <ac:spMkLst>
            <pc:docMk/>
            <pc:sldMk cId="2072752163" sldId="300"/>
            <ac:spMk id="43" creationId="{03C5E094-ACED-D351-C3F2-28112F66F405}"/>
          </ac:spMkLst>
        </pc:spChg>
        <pc:graphicFrameChg chg="mod">
          <ac:chgData name="Luisa Abels" userId="7764456c301dba71" providerId="LiveId" clId="{A854B7AA-A014-429C-A1DD-791EC0110965}" dt="2024-12-09T13:44:52.357" v="2967" actId="1076"/>
          <ac:graphicFrameMkLst>
            <pc:docMk/>
            <pc:sldMk cId="2072752163" sldId="300"/>
            <ac:graphicFrameMk id="42" creationId="{666D6E8D-F82E-5F5C-A497-97A8A0E11EAD}"/>
          </ac:graphicFrameMkLst>
        </pc:graphicFrameChg>
      </pc:sldChg>
      <pc:sldChg chg="modSp new del mod">
        <pc:chgData name="Luisa Abels" userId="7764456c301dba71" providerId="LiveId" clId="{A854B7AA-A014-429C-A1DD-791EC0110965}" dt="2024-12-09T13:11:44.111" v="2075" actId="47"/>
        <pc:sldMkLst>
          <pc:docMk/>
          <pc:sldMk cId="2160278648" sldId="300"/>
        </pc:sldMkLst>
        <pc:spChg chg="mod">
          <ac:chgData name="Luisa Abels" userId="7764456c301dba71" providerId="LiveId" clId="{A854B7AA-A014-429C-A1DD-791EC0110965}" dt="2024-12-09T13:10:58.203" v="2054" actId="20577"/>
          <ac:spMkLst>
            <pc:docMk/>
            <pc:sldMk cId="2160278648" sldId="300"/>
            <ac:spMk id="3" creationId="{AE12A7D0-12B2-E63C-9876-88A4C6EDDF82}"/>
          </ac:spMkLst>
        </pc:spChg>
        <pc:spChg chg="mod">
          <ac:chgData name="Luisa Abels" userId="7764456c301dba71" providerId="LiveId" clId="{A854B7AA-A014-429C-A1DD-791EC0110965}" dt="2024-12-09T13:11:01.806" v="2061" actId="20577"/>
          <ac:spMkLst>
            <pc:docMk/>
            <pc:sldMk cId="2160278648" sldId="300"/>
            <ac:spMk id="4" creationId="{D64F68A1-6FDF-3F65-2165-164DCAAA44BA}"/>
          </ac:spMkLst>
        </pc:spChg>
        <pc:spChg chg="mod">
          <ac:chgData name="Luisa Abels" userId="7764456c301dba71" providerId="LiveId" clId="{A854B7AA-A014-429C-A1DD-791EC0110965}" dt="2024-12-09T13:11:00.218" v="2058" actId="20577"/>
          <ac:spMkLst>
            <pc:docMk/>
            <pc:sldMk cId="2160278648" sldId="300"/>
            <ac:spMk id="5" creationId="{7D6252E5-304F-F4B8-C95C-6EC6FB85433A}"/>
          </ac:spMkLst>
        </pc:spChg>
        <pc:spChg chg="mod">
          <ac:chgData name="Luisa Abels" userId="7764456c301dba71" providerId="LiveId" clId="{A854B7AA-A014-429C-A1DD-791EC0110965}" dt="2024-12-09T13:11:03.431" v="2064" actId="20577"/>
          <ac:spMkLst>
            <pc:docMk/>
            <pc:sldMk cId="2160278648" sldId="300"/>
            <ac:spMk id="6" creationId="{9FBEA178-74CC-DCCE-175D-C5775CC32F64}"/>
          </ac:spMkLst>
        </pc:spChg>
      </pc:sldChg>
      <pc:sldChg chg="modSp new mod">
        <pc:chgData name="Luisa Abels" userId="7764456c301dba71" providerId="LiveId" clId="{A854B7AA-A014-429C-A1DD-791EC0110965}" dt="2024-12-09T13:46:57.348" v="3025" actId="20577"/>
        <pc:sldMkLst>
          <pc:docMk/>
          <pc:sldMk cId="4156452391" sldId="301"/>
        </pc:sldMkLst>
        <pc:spChg chg="mod">
          <ac:chgData name="Luisa Abels" userId="7764456c301dba71" providerId="LiveId" clId="{A854B7AA-A014-429C-A1DD-791EC0110965}" dt="2024-12-09T13:46:57.348" v="3025" actId="20577"/>
          <ac:spMkLst>
            <pc:docMk/>
            <pc:sldMk cId="4156452391" sldId="301"/>
            <ac:spMk id="2" creationId="{669EE8B8-5C97-0F58-8592-A6A02C21F0FF}"/>
          </ac:spMkLst>
        </pc:spChg>
      </pc:sldChg>
      <pc:sldChg chg="modSp add mod">
        <pc:chgData name="Luisa Abels" userId="7764456c301dba71" providerId="LiveId" clId="{A854B7AA-A014-429C-A1DD-791EC0110965}" dt="2024-12-09T13:47:08.651" v="3029" actId="20577"/>
        <pc:sldMkLst>
          <pc:docMk/>
          <pc:sldMk cId="995542262" sldId="302"/>
        </pc:sldMkLst>
        <pc:spChg chg="mod">
          <ac:chgData name="Luisa Abels" userId="7764456c301dba71" providerId="LiveId" clId="{A854B7AA-A014-429C-A1DD-791EC0110965}" dt="2024-12-09T13:47:08.651" v="3029" actId="20577"/>
          <ac:spMkLst>
            <pc:docMk/>
            <pc:sldMk cId="995542262" sldId="302"/>
            <ac:spMk id="2" creationId="{8D60121E-35A8-5EB5-1470-E015B7715718}"/>
          </ac:spMkLst>
        </pc:spChg>
      </pc:sldChg>
      <pc:sldChg chg="addSp delSp modSp new mod setBg modClrScheme chgLayout">
        <pc:chgData name="Luisa Abels" userId="7764456c301dba71" providerId="LiveId" clId="{A854B7AA-A014-429C-A1DD-791EC0110965}" dt="2024-12-09T14:02:44.499" v="3270" actId="21"/>
        <pc:sldMkLst>
          <pc:docMk/>
          <pc:sldMk cId="1648256128" sldId="303"/>
        </pc:sldMkLst>
        <pc:spChg chg="del mod ord">
          <ac:chgData name="Luisa Abels" userId="7764456c301dba71" providerId="LiveId" clId="{A854B7AA-A014-429C-A1DD-791EC0110965}" dt="2024-12-09T13:56:16.473" v="3083" actId="700"/>
          <ac:spMkLst>
            <pc:docMk/>
            <pc:sldMk cId="1648256128" sldId="303"/>
            <ac:spMk id="2" creationId="{ABA894B3-232C-3B1F-28E4-0364FE1ECD39}"/>
          </ac:spMkLst>
        </pc:spChg>
        <pc:spChg chg="del mod ord">
          <ac:chgData name="Luisa Abels" userId="7764456c301dba71" providerId="LiveId" clId="{A854B7AA-A014-429C-A1DD-791EC0110965}" dt="2024-12-09T13:56:16.473" v="3083" actId="700"/>
          <ac:spMkLst>
            <pc:docMk/>
            <pc:sldMk cId="1648256128" sldId="303"/>
            <ac:spMk id="3" creationId="{07146DCD-FE3D-B4E4-B303-A2949C5AE19E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4" creationId="{7A00EF4D-35FB-7C30-100E-D7BE2EBFC0FC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5" creationId="{3654D148-D741-1F05-431C-A869DFA71F7F}"/>
          </ac:spMkLst>
        </pc:spChg>
        <pc:spChg chg="add 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6" creationId="{ED7CB9A3-DE23-CED5-5EB5-070C59364153}"/>
          </ac:spMkLst>
        </pc:spChg>
        <pc:spChg chg="add del mod ord">
          <ac:chgData name="Luisa Abels" userId="7764456c301dba71" providerId="LiveId" clId="{A854B7AA-A014-429C-A1DD-791EC0110965}" dt="2024-12-09T13:58:21.243" v="3133" actId="22"/>
          <ac:spMkLst>
            <pc:docMk/>
            <pc:sldMk cId="1648256128" sldId="303"/>
            <ac:spMk id="7" creationId="{AF8D2E01-1093-EEB1-02E5-5A7E75827518}"/>
          </ac:spMkLst>
        </pc:spChg>
        <pc:spChg chg="add mod">
          <ac:chgData name="Luisa Abels" userId="7764456c301dba71" providerId="LiveId" clId="{A854B7AA-A014-429C-A1DD-791EC0110965}" dt="2024-12-09T14:02:44.499" v="3270" actId="21"/>
          <ac:spMkLst>
            <pc:docMk/>
            <pc:sldMk cId="1648256128" sldId="303"/>
            <ac:spMk id="13" creationId="{6C36E985-223D-D2DB-B79C-57F6DF656AD5}"/>
          </ac:spMkLst>
        </pc:spChg>
        <pc:picChg chg="add del mod ord">
          <ac:chgData name="Luisa Abels" userId="7764456c301dba71" providerId="LiveId" clId="{A854B7AA-A014-429C-A1DD-791EC0110965}" dt="2024-12-09T13:58:52.716" v="3137" actId="478"/>
          <ac:picMkLst>
            <pc:docMk/>
            <pc:sldMk cId="1648256128" sldId="303"/>
            <ac:picMk id="9" creationId="{A450D037-A9FC-3A4D-2096-7DB7BD4D3AB5}"/>
          </ac:picMkLst>
        </pc:picChg>
      </pc:sldChg>
      <pc:sldChg chg="modSp add mod">
        <pc:chgData name="Luisa Abels" userId="7764456c301dba71" providerId="LiveId" clId="{A854B7AA-A014-429C-A1DD-791EC0110965}" dt="2024-12-09T14:07:33.452" v="3472" actId="20577"/>
        <pc:sldMkLst>
          <pc:docMk/>
          <pc:sldMk cId="2763501193" sldId="304"/>
        </pc:sldMkLst>
        <pc:spChg chg="mod">
          <ac:chgData name="Luisa Abels" userId="7764456c301dba71" providerId="LiveId" clId="{A854B7AA-A014-429C-A1DD-791EC0110965}" dt="2024-12-09T14:04:03.469" v="3284" actId="6549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A854B7AA-A014-429C-A1DD-791EC0110965}" dt="2024-12-09T14:07:33.452" v="3472" actId="20577"/>
          <ac:spMkLst>
            <pc:docMk/>
            <pc:sldMk cId="2763501193" sldId="304"/>
            <ac:spMk id="13" creationId="{8862D2D4-61AF-B67E-1288-DD7EC870361F}"/>
          </ac:spMkLst>
        </pc:spChg>
      </pc:sldChg>
      <pc:sldChg chg="modSp add mod">
        <pc:chgData name="Luisa Abels" userId="7764456c301dba71" providerId="LiveId" clId="{A854B7AA-A014-429C-A1DD-791EC0110965}" dt="2024-12-09T14:03:36.654" v="3281" actId="20577"/>
        <pc:sldMkLst>
          <pc:docMk/>
          <pc:sldMk cId="2793819101" sldId="305"/>
        </pc:sldMkLst>
        <pc:spChg chg="mod">
          <ac:chgData name="Luisa Abels" userId="7764456c301dba71" providerId="LiveId" clId="{A854B7AA-A014-429C-A1DD-791EC0110965}" dt="2024-12-09T14:02:53.891" v="3272" actId="20577"/>
          <ac:spMkLst>
            <pc:docMk/>
            <pc:sldMk cId="2793819101" sldId="305"/>
            <ac:spMk id="6" creationId="{DBAB276C-1BF3-9ACC-06A4-FC344137C416}"/>
          </ac:spMkLst>
        </pc:spChg>
        <pc:spChg chg="mod">
          <ac:chgData name="Luisa Abels" userId="7764456c301dba71" providerId="LiveId" clId="{A854B7AA-A014-429C-A1DD-791EC0110965}" dt="2024-12-09T14:03:36.654" v="3281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modSp new mod">
        <pc:chgData name="Luisa Abels" userId="7764456c301dba71" providerId="LiveId" clId="{A854B7AA-A014-429C-A1DD-791EC0110965}" dt="2024-12-09T14:08:08.139" v="3493" actId="20577"/>
        <pc:sldMkLst>
          <pc:docMk/>
          <pc:sldMk cId="2643911581" sldId="306"/>
        </pc:sldMkLst>
        <pc:spChg chg="mod">
          <ac:chgData name="Luisa Abels" userId="7764456c301dba71" providerId="LiveId" clId="{A854B7AA-A014-429C-A1DD-791EC0110965}" dt="2024-12-09T14:07:49.876" v="3490" actId="20577"/>
          <ac:spMkLst>
            <pc:docMk/>
            <pc:sldMk cId="2643911581" sldId="306"/>
            <ac:spMk id="2" creationId="{E8833164-964C-13D4-A3A7-E05881D98CF0}"/>
          </ac:spMkLst>
        </pc:spChg>
        <pc:spChg chg="mod">
          <ac:chgData name="Luisa Abels" userId="7764456c301dba71" providerId="LiveId" clId="{A854B7AA-A014-429C-A1DD-791EC0110965}" dt="2024-12-09T14:08:08.139" v="3493" actId="20577"/>
          <ac:spMkLst>
            <pc:docMk/>
            <pc:sldMk cId="2643911581" sldId="306"/>
            <ac:spMk id="3" creationId="{C3E0DC77-6304-5330-56C4-89F19C7ED321}"/>
          </ac:spMkLst>
        </pc:spChg>
      </pc:sldChg>
      <pc:sldChg chg="add del">
        <pc:chgData name="Luisa Abels" userId="7764456c301dba71" providerId="LiveId" clId="{A854B7AA-A014-429C-A1DD-791EC0110965}" dt="2024-12-09T14:03:56.740" v="3283" actId="47"/>
        <pc:sldMkLst>
          <pc:docMk/>
          <pc:sldMk cId="3273627290" sldId="306"/>
        </pc:sldMkLst>
      </pc:sldChg>
      <pc:sldChg chg="addSp modSp add mod">
        <pc:chgData name="Luisa Abels" userId="7764456c301dba71" providerId="LiveId" clId="{A854B7AA-A014-429C-A1DD-791EC0110965}" dt="2024-12-09T14:10:25.564" v="3558" actId="1076"/>
        <pc:sldMkLst>
          <pc:docMk/>
          <pc:sldMk cId="3230564846" sldId="307"/>
        </pc:sldMkLst>
        <pc:spChg chg="mod">
          <ac:chgData name="Luisa Abels" userId="7764456c301dba71" providerId="LiveId" clId="{A854B7AA-A014-429C-A1DD-791EC0110965}" dt="2024-12-09T14:09:54.083" v="3553" actId="20577"/>
          <ac:spMkLst>
            <pc:docMk/>
            <pc:sldMk cId="3230564846" sldId="307"/>
            <ac:spMk id="2" creationId="{0F7D4738-9784-E4A2-5F56-41309D58F52B}"/>
          </ac:spMkLst>
        </pc:spChg>
        <pc:spChg chg="mod">
          <ac:chgData name="Luisa Abels" userId="7764456c301dba71" providerId="LiveId" clId="{A854B7AA-A014-429C-A1DD-791EC0110965}" dt="2024-12-09T14:09:08.202" v="3495" actId="20577"/>
          <ac:spMkLst>
            <pc:docMk/>
            <pc:sldMk cId="3230564846" sldId="307"/>
            <ac:spMk id="3" creationId="{517A9C43-4AFB-7DF3-A9FC-FDA1432D664D}"/>
          </ac:spMkLst>
        </pc:spChg>
        <pc:picChg chg="add mod">
          <ac:chgData name="Luisa Abels" userId="7764456c301dba71" providerId="LiveId" clId="{A854B7AA-A014-429C-A1DD-791EC0110965}" dt="2024-12-09T14:10:25.564" v="3558" actId="1076"/>
          <ac:picMkLst>
            <pc:docMk/>
            <pc:sldMk cId="3230564846" sldId="307"/>
            <ac:picMk id="7" creationId="{DB631D97-32F6-03C8-2D6F-4502093ED848}"/>
          </ac:picMkLst>
        </pc:picChg>
      </pc:sldChg>
      <pc:sldChg chg="modSp new mod">
        <pc:chgData name="Luisa Abels" userId="7764456c301dba71" providerId="LiveId" clId="{A854B7AA-A014-429C-A1DD-791EC0110965}" dt="2024-12-09T14:12:59.086" v="3611" actId="20577"/>
        <pc:sldMkLst>
          <pc:docMk/>
          <pc:sldMk cId="2555283347" sldId="308"/>
        </pc:sldMkLst>
        <pc:spChg chg="mod">
          <ac:chgData name="Luisa Abels" userId="7764456c301dba71" providerId="LiveId" clId="{A854B7AA-A014-429C-A1DD-791EC0110965}" dt="2024-12-09T14:11:17.933" v="3606" actId="20577"/>
          <ac:spMkLst>
            <pc:docMk/>
            <pc:sldMk cId="2555283347" sldId="308"/>
            <ac:spMk id="2" creationId="{88FC19D8-B981-C586-2F94-BBA8361127B2}"/>
          </ac:spMkLst>
        </pc:spChg>
        <pc:spChg chg="mod">
          <ac:chgData name="Luisa Abels" userId="7764456c301dba71" providerId="LiveId" clId="{A854B7AA-A014-429C-A1DD-791EC0110965}" dt="2024-12-09T14:12:59.086" v="3611" actId="20577"/>
          <ac:spMkLst>
            <pc:docMk/>
            <pc:sldMk cId="2555283347" sldId="308"/>
            <ac:spMk id="3" creationId="{8CA4BA41-B3D1-EAFF-3CB3-E882367E0A7E}"/>
          </ac:spMkLst>
        </pc:spChg>
      </pc:sldChg>
      <pc:sldChg chg="addSp delSp modSp new mod setBg">
        <pc:chgData name="Luisa Abels" userId="7764456c301dba71" providerId="LiveId" clId="{A854B7AA-A014-429C-A1DD-791EC0110965}" dt="2024-12-09T14:16:32.160" v="3619" actId="1076"/>
        <pc:sldMkLst>
          <pc:docMk/>
          <pc:sldMk cId="503731549" sldId="309"/>
        </pc:sldMkLst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" creationId="{D14B3ABC-5271-3878-7BF2-FB2E9A2AF42B}"/>
          </ac:spMkLst>
        </pc:spChg>
        <pc:spChg chg="del">
          <ac:chgData name="Luisa Abels" userId="7764456c301dba71" providerId="LiveId" clId="{A854B7AA-A014-429C-A1DD-791EC0110965}" dt="2024-12-09T14:15:43.264" v="3613" actId="22"/>
          <ac:spMkLst>
            <pc:docMk/>
            <pc:sldMk cId="503731549" sldId="309"/>
            <ac:spMk id="3" creationId="{3B10DC61-B617-DA02-6D78-B004D6AB113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4" creationId="{518C7B23-68A1-E079-9934-BE06DD1CB17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5" creationId="{6D45FC9F-51F3-FCD3-EF76-EF3C03C6AE1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1" creationId="{86DA4F20-18B6-9D49-B115-C3EDCF1B846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4" creationId="{284B70D5-875B-433D-BDBD-1522A85D6C1D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8" creationId="{1E299956-A9E7-4FC1-A0B1-D590CA9730E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0" creationId="{17FC539C-B783-4B03-9F9E-D13430F3F64F}"/>
          </ac:spMkLst>
        </pc:spChg>
        <pc:picChg chg="add del mod ord">
          <ac:chgData name="Luisa Abels" userId="7764456c301dba71" providerId="LiveId" clId="{A854B7AA-A014-429C-A1DD-791EC0110965}" dt="2024-12-09T14:16:27.072" v="3616" actId="478"/>
          <ac:picMkLst>
            <pc:docMk/>
            <pc:sldMk cId="503731549" sldId="309"/>
            <ac:picMk id="7" creationId="{0B6E4769-C2DB-7DF7-2C1E-D2D68B6D7CA3}"/>
          </ac:picMkLst>
        </pc:picChg>
        <pc:picChg chg="add mod">
          <ac:chgData name="Luisa Abels" userId="7764456c301dba71" providerId="LiveId" clId="{A854B7AA-A014-429C-A1DD-791EC0110965}" dt="2024-12-09T14:16:32.160" v="3619" actId="1076"/>
          <ac:picMkLst>
            <pc:docMk/>
            <pc:sldMk cId="503731549" sldId="309"/>
            <ac:picMk id="9" creationId="{02BE8B8E-6E27-7369-F490-2E5110357F63}"/>
          </ac:picMkLst>
        </pc:picChg>
        <pc:cxnChg chg="add">
          <ac:chgData name="Luisa Abels" userId="7764456c301dba71" providerId="LiveId" clId="{A854B7AA-A014-429C-A1DD-791EC0110965}" dt="2024-12-09T14:15:53.040" v="3614" actId="26606"/>
          <ac:cxnSpMkLst>
            <pc:docMk/>
            <pc:sldMk cId="503731549" sldId="309"/>
            <ac:cxnSpMk id="16" creationId="{C947DF4A-614C-4B4C-8B80-E5B9D8E8CFED}"/>
          </ac:cxnSpMkLst>
        </pc:cxnChg>
      </pc:sldChg>
      <pc:sldChg chg="addSp delSp modSp add mod">
        <pc:chgData name="Luisa Abels" userId="7764456c301dba71" providerId="LiveId" clId="{A854B7AA-A014-429C-A1DD-791EC0110965}" dt="2024-12-09T14:17:00.924" v="3626" actId="1076"/>
        <pc:sldMkLst>
          <pc:docMk/>
          <pc:sldMk cId="1783175050" sldId="310"/>
        </pc:sldMkLst>
        <pc:picChg chg="add mod">
          <ac:chgData name="Luisa Abels" userId="7764456c301dba71" providerId="LiveId" clId="{A854B7AA-A014-429C-A1DD-791EC0110965}" dt="2024-12-09T14:17:00.924" v="3626" actId="1076"/>
          <ac:picMkLst>
            <pc:docMk/>
            <pc:sldMk cId="1783175050" sldId="310"/>
            <ac:picMk id="6" creationId="{140412A6-FDEB-518B-708C-3ED0F6FA92F4}"/>
          </ac:picMkLst>
        </pc:picChg>
        <pc:picChg chg="del">
          <ac:chgData name="Luisa Abels" userId="7764456c301dba71" providerId="LiveId" clId="{A854B7AA-A014-429C-A1DD-791EC0110965}" dt="2024-12-09T14:16:54.482" v="3621" actId="478"/>
          <ac:picMkLst>
            <pc:docMk/>
            <pc:sldMk cId="1783175050" sldId="310"/>
            <ac:picMk id="9" creationId="{3761BE47-391E-5553-9AD3-672D425413FB}"/>
          </ac:picMkLst>
        </pc:picChg>
      </pc:sldChg>
      <pc:sldChg chg="addSp delSp modSp new mod">
        <pc:chgData name="Luisa Abels" userId="7764456c301dba71" providerId="LiveId" clId="{A854B7AA-A014-429C-A1DD-791EC0110965}" dt="2024-12-09T14:18:58.573" v="3661" actId="1076"/>
        <pc:sldMkLst>
          <pc:docMk/>
          <pc:sldMk cId="1563922759" sldId="311"/>
        </pc:sldMkLst>
        <pc:spChg chg="mod">
          <ac:chgData name="Luisa Abels" userId="7764456c301dba71" providerId="LiveId" clId="{A854B7AA-A014-429C-A1DD-791EC0110965}" dt="2024-12-09T14:17:49.748" v="3653" actId="20577"/>
          <ac:spMkLst>
            <pc:docMk/>
            <pc:sldMk cId="1563922759" sldId="311"/>
            <ac:spMk id="2" creationId="{ECB5437A-9075-50D6-AA5C-BF344617D243}"/>
          </ac:spMkLst>
        </pc:spChg>
        <pc:spChg chg="del">
          <ac:chgData name="Luisa Abels" userId="7764456c301dba71" providerId="LiveId" clId="{A854B7AA-A014-429C-A1DD-791EC0110965}" dt="2024-12-09T14:18:54.418" v="3660" actId="22"/>
          <ac:spMkLst>
            <pc:docMk/>
            <pc:sldMk cId="1563922759" sldId="311"/>
            <ac:spMk id="3" creationId="{4E238210-7A7A-974E-D7DF-FD8C76E4CD8A}"/>
          </ac:spMkLst>
        </pc:spChg>
        <pc:picChg chg="add mod ord">
          <ac:chgData name="Luisa Abels" userId="7764456c301dba71" providerId="LiveId" clId="{A854B7AA-A014-429C-A1DD-791EC0110965}" dt="2024-12-09T14:18:58.573" v="3661" actId="1076"/>
          <ac:picMkLst>
            <pc:docMk/>
            <pc:sldMk cId="1563922759" sldId="311"/>
            <ac:picMk id="7" creationId="{9740A20D-3D9F-6885-CFB8-4010B3AC9DF7}"/>
          </ac:picMkLst>
        </pc:picChg>
      </pc:sldChg>
      <pc:sldChg chg="addSp delSp modSp add mod">
        <pc:chgData name="Luisa Abels" userId="7764456c301dba71" providerId="LiveId" clId="{A854B7AA-A014-429C-A1DD-791EC0110965}" dt="2024-12-09T14:20:47.054" v="3666" actId="1076"/>
        <pc:sldMkLst>
          <pc:docMk/>
          <pc:sldMk cId="2767488119" sldId="312"/>
        </pc:sldMkLst>
        <pc:spChg chg="add del mod">
          <ac:chgData name="Luisa Abels" userId="7764456c301dba71" providerId="LiveId" clId="{A854B7AA-A014-429C-A1DD-791EC0110965}" dt="2024-12-09T14:20:43.731" v="3664" actId="22"/>
          <ac:spMkLst>
            <pc:docMk/>
            <pc:sldMk cId="2767488119" sldId="312"/>
            <ac:spMk id="6" creationId="{18D443C0-0272-5E7B-1EBC-49647F9C3CCD}"/>
          </ac:spMkLst>
        </pc:spChg>
        <pc:picChg chg="del">
          <ac:chgData name="Luisa Abels" userId="7764456c301dba71" providerId="LiveId" clId="{A854B7AA-A014-429C-A1DD-791EC0110965}" dt="2024-12-09T14:20:42.102" v="3663" actId="478"/>
          <ac:picMkLst>
            <pc:docMk/>
            <pc:sldMk cId="2767488119" sldId="312"/>
            <ac:picMk id="7" creationId="{4ECCC9B5-511D-91B7-06CB-BDFEAAF27A25}"/>
          </ac:picMkLst>
        </pc:picChg>
        <pc:picChg chg="add mod ord">
          <ac:chgData name="Luisa Abels" userId="7764456c301dba71" providerId="LiveId" clId="{A854B7AA-A014-429C-A1DD-791EC0110965}" dt="2024-12-09T14:20:47.054" v="3666" actId="1076"/>
          <ac:picMkLst>
            <pc:docMk/>
            <pc:sldMk cId="2767488119" sldId="312"/>
            <ac:picMk id="9" creationId="{1C3A6C2F-52A8-785E-494B-21E57CCAE646}"/>
          </ac:picMkLst>
        </pc:picChg>
      </pc:sldChg>
      <pc:sldChg chg="modSp new mod">
        <pc:chgData name="Luisa Abels" userId="7764456c301dba71" providerId="LiveId" clId="{A854B7AA-A014-429C-A1DD-791EC0110965}" dt="2024-12-09T14:21:07.185" v="3695" actId="20577"/>
        <pc:sldMkLst>
          <pc:docMk/>
          <pc:sldMk cId="265001234" sldId="313"/>
        </pc:sldMkLst>
        <pc:spChg chg="mod">
          <ac:chgData name="Luisa Abels" userId="7764456c301dba71" providerId="LiveId" clId="{A854B7AA-A014-429C-A1DD-791EC0110965}" dt="2024-12-09T14:21:07.185" v="3695" actId="20577"/>
          <ac:spMkLst>
            <pc:docMk/>
            <pc:sldMk cId="265001234" sldId="313"/>
            <ac:spMk id="2" creationId="{A27FC980-CE12-BEBC-CCE3-5763073F3722}"/>
          </ac:spMkLst>
        </pc:spChg>
      </pc:sldChg>
      <pc:sldChg chg="modSp add mod">
        <pc:chgData name="Luisa Abels" userId="7764456c301dba71" providerId="LiveId" clId="{A854B7AA-A014-429C-A1DD-791EC0110965}" dt="2024-12-09T14:22:33.208" v="3756" actId="20577"/>
        <pc:sldMkLst>
          <pc:docMk/>
          <pc:sldMk cId="1626183250" sldId="314"/>
        </pc:sldMkLst>
        <pc:spChg chg="mod">
          <ac:chgData name="Luisa Abels" userId="7764456c301dba71" providerId="LiveId" clId="{A854B7AA-A014-429C-A1DD-791EC0110965}" dt="2024-12-09T14:22:33.208" v="3756" actId="20577"/>
          <ac:spMkLst>
            <pc:docMk/>
            <pc:sldMk cId="1626183250" sldId="314"/>
            <ac:spMk id="2" creationId="{38DF51CC-E84C-0A77-4FE3-B02B1E48F495}"/>
          </ac:spMkLst>
        </pc:spChg>
      </pc:sldChg>
      <pc:sldChg chg="modSp add del mod">
        <pc:chgData name="Luisa Abels" userId="7764456c301dba71" providerId="LiveId" clId="{A854B7AA-A014-429C-A1DD-791EC0110965}" dt="2024-12-09T14:22:19.758" v="3749" actId="47"/>
        <pc:sldMkLst>
          <pc:docMk/>
          <pc:sldMk cId="2318480723" sldId="314"/>
        </pc:sldMkLst>
        <pc:spChg chg="mod">
          <ac:chgData name="Luisa Abels" userId="7764456c301dba71" providerId="LiveId" clId="{A854B7AA-A014-429C-A1DD-791EC0110965}" dt="2024-12-09T14:22:12.462" v="3748"/>
          <ac:spMkLst>
            <pc:docMk/>
            <pc:sldMk cId="2318480723" sldId="314"/>
            <ac:spMk id="2" creationId="{78D1CB9F-40A5-6977-A744-E346129B3326}"/>
          </ac:spMkLst>
        </pc:spChg>
      </pc:sldChg>
      <pc:sldChg chg="modSp add mod">
        <pc:chgData name="Luisa Abels" userId="7764456c301dba71" providerId="LiveId" clId="{A854B7AA-A014-429C-A1DD-791EC0110965}" dt="2024-12-09T14:23:19.550" v="3769" actId="20577"/>
        <pc:sldMkLst>
          <pc:docMk/>
          <pc:sldMk cId="3258386462" sldId="315"/>
        </pc:sldMkLst>
        <pc:spChg chg="mod">
          <ac:chgData name="Luisa Abels" userId="7764456c301dba71" providerId="LiveId" clId="{A854B7AA-A014-429C-A1DD-791EC0110965}" dt="2024-12-09T14:23:19.550" v="3769" actId="20577"/>
          <ac:spMkLst>
            <pc:docMk/>
            <pc:sldMk cId="3258386462" sldId="315"/>
            <ac:spMk id="2" creationId="{8E09A199-0DB2-66E5-DB34-38EA6BA77480}"/>
          </ac:spMkLst>
        </pc:spChg>
      </pc:sldChg>
      <pc:sldChg chg="modSp add mod">
        <pc:chgData name="Luisa Abels" userId="7764456c301dba71" providerId="LiveId" clId="{A854B7AA-A014-429C-A1DD-791EC0110965}" dt="2024-12-09T14:23:45.155" v="3806" actId="20577"/>
        <pc:sldMkLst>
          <pc:docMk/>
          <pc:sldMk cId="3091037974" sldId="316"/>
        </pc:sldMkLst>
        <pc:spChg chg="mod">
          <ac:chgData name="Luisa Abels" userId="7764456c301dba71" providerId="LiveId" clId="{A854B7AA-A014-429C-A1DD-791EC0110965}" dt="2024-12-09T14:23:45.155" v="3806" actId="20577"/>
          <ac:spMkLst>
            <pc:docMk/>
            <pc:sldMk cId="3091037974" sldId="316"/>
            <ac:spMk id="2" creationId="{06D6557D-C686-6917-7424-5E3F14508C03}"/>
          </ac:spMkLst>
        </pc:spChg>
      </pc:sldChg>
      <pc:sldChg chg="modSp new mod">
        <pc:chgData name="Luisa Abels" userId="7764456c301dba71" providerId="LiveId" clId="{A854B7AA-A014-429C-A1DD-791EC0110965}" dt="2024-12-09T14:24:02.497" v="3827" actId="20577"/>
        <pc:sldMkLst>
          <pc:docMk/>
          <pc:sldMk cId="3561222624" sldId="317"/>
        </pc:sldMkLst>
        <pc:spChg chg="mod">
          <ac:chgData name="Luisa Abels" userId="7764456c301dba71" providerId="LiveId" clId="{A854B7AA-A014-429C-A1DD-791EC0110965}" dt="2024-12-09T14:24:02.497" v="3827" actId="20577"/>
          <ac:spMkLst>
            <pc:docMk/>
            <pc:sldMk cId="3561222624" sldId="317"/>
            <ac:spMk id="2" creationId="{17D9D988-D4B1-545E-D528-6F09276714BB}"/>
          </ac:spMkLst>
        </pc:spChg>
      </pc:sldChg>
      <pc:sldMasterChg chg="delSldLayout">
        <pc:chgData name="Luisa Abels" userId="7764456c301dba71" providerId="LiveId" clId="{A854B7AA-A014-429C-A1DD-791EC0110965}" dt="2024-12-09T12:55:26.965" v="1755" actId="47"/>
        <pc:sldMasterMkLst>
          <pc:docMk/>
          <pc:sldMasterMk cId="176336602" sldId="2147483702"/>
        </pc:sldMasterMkLst>
        <pc:sldLayoutChg chg="del">
          <pc:chgData name="Luisa Abels" userId="7764456c301dba71" providerId="LiveId" clId="{A854B7AA-A014-429C-A1DD-791EC0110965}" dt="2024-12-03T16:02:28.721" v="10" actId="2696"/>
          <pc:sldLayoutMkLst>
            <pc:docMk/>
            <pc:sldMasterMk cId="176336602" sldId="2147483702"/>
            <pc:sldLayoutMk cId="4226381435" sldId="2147483714"/>
          </pc:sldLayoutMkLst>
        </pc:sldLayoutChg>
        <pc:sldLayoutChg chg="del">
          <pc:chgData name="Luisa Abels" userId="7764456c301dba71" providerId="LiveId" clId="{A854B7AA-A014-429C-A1DD-791EC0110965}" dt="2024-12-03T16:13:37.122" v="124" actId="2696"/>
          <pc:sldLayoutMkLst>
            <pc:docMk/>
            <pc:sldMasterMk cId="176336602" sldId="2147483702"/>
            <pc:sldLayoutMk cId="2729196400" sldId="2147483715"/>
          </pc:sldLayoutMkLst>
        </pc:sldLayoutChg>
        <pc:sldLayoutChg chg="del">
          <pc:chgData name="Luisa Abels" userId="7764456c301dba71" providerId="LiveId" clId="{A854B7AA-A014-429C-A1DD-791EC0110965}" dt="2024-12-04T08:26:47.488" v="629" actId="2696"/>
          <pc:sldLayoutMkLst>
            <pc:docMk/>
            <pc:sldMasterMk cId="176336602" sldId="2147483702"/>
            <pc:sldLayoutMk cId="338907445" sldId="2147483717"/>
          </pc:sldLayoutMkLst>
        </pc:sldLayoutChg>
        <pc:sldLayoutChg chg="del">
          <pc:chgData name="Luisa Abels" userId="7764456c301dba71" providerId="LiveId" clId="{A854B7AA-A014-429C-A1DD-791EC0110965}" dt="2024-12-09T12:55:26.965" v="1755" actId="47"/>
          <pc:sldLayoutMkLst>
            <pc:docMk/>
            <pc:sldMasterMk cId="176336602" sldId="2147483702"/>
            <pc:sldLayoutMk cId="812813508" sldId="2147483718"/>
          </pc:sldLayoutMkLst>
        </pc:sldLayoutChg>
        <pc:sldLayoutChg chg="del">
          <pc:chgData name="Luisa Abels" userId="7764456c301dba71" providerId="LiveId" clId="{A854B7AA-A014-429C-A1DD-791EC0110965}" dt="2024-12-04T08:26:51.396" v="630" actId="2696"/>
          <pc:sldLayoutMkLst>
            <pc:docMk/>
            <pc:sldMasterMk cId="176336602" sldId="2147483702"/>
            <pc:sldLayoutMk cId="4282884835" sldId="2147483719"/>
          </pc:sldLayoutMkLst>
        </pc:sldLayoutChg>
        <pc:sldLayoutChg chg="del">
          <pc:chgData name="Luisa Abels" userId="7764456c301dba71" providerId="LiveId" clId="{A854B7AA-A014-429C-A1DD-791EC0110965}" dt="2024-12-04T08:26:53.748" v="631" actId="2696"/>
          <pc:sldLayoutMkLst>
            <pc:docMk/>
            <pc:sldMasterMk cId="176336602" sldId="2147483702"/>
            <pc:sldLayoutMk cId="2084905902" sldId="2147483720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4826340" sldId="2147483721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09134006" sldId="2147483722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4008973630" sldId="2147483723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2217625110" sldId="2147483724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564413" sldId="2147483725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454292679" sldId="2147483726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826506455" sldId="2147483727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682477390" sldId="2147483728"/>
          </pc:sldLayoutMkLst>
        </pc:sldLayoutChg>
      </pc:sldMasterChg>
    </pc:docChg>
  </pc:docChgLst>
</pc:chgInfo>
</file>

<file path=ppt/comments/modernComment_128_128B8D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4205A5-CBF5-4279-B98B-69E5844A2878}" authorId="{24D84221-5337-8F91-AB83-3947E416A7E7}" created="2024-12-09T12:55:15.261">
    <pc:sldMkLst xmlns:pc="http://schemas.microsoft.com/office/powerpoint/2013/main/command">
      <pc:docMk/>
      <pc:sldMk cId="311135518" sldId="296"/>
    </pc:sldMkLst>
    <p188:txBody>
      <a:bodyPr/>
      <a:lstStyle/>
      <a:p>
        <a:r>
          <a:rPr lang="en-US"/>
          <a:t>Maybe picture for semi-supervised?</a:t>
        </a:r>
      </a:p>
    </p188:txBody>
  </p188:cm>
</p188:cmLst>
</file>

<file path=ppt/comments/modernComment_12C_7B8BB0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458D7-1429-446C-9C9F-A01DB75D20F1}" authorId="{24D84221-5337-8F91-AB83-3947E416A7E7}" created="2024-12-09T13:51:18.470">
    <pc:sldMkLst xmlns:pc="http://schemas.microsoft.com/office/powerpoint/2013/main/command">
      <pc:docMk/>
      <pc:sldMk cId="2072752163" sldId="300"/>
    </pc:sldMkLst>
    <p188:txBody>
      <a:bodyPr/>
      <a:lstStyle/>
      <a:p>
        <a:r>
          <a:rPr lang="en-US"/>
          <a:t>We need to look whether this is complete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2E921-60F4-4CDD-ADEC-680B6E380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AEA6B-7E8D-486E-A086-B47E5A1C92C5}">
      <dgm:prSet/>
      <dgm:spPr/>
      <dgm:t>
        <a:bodyPr/>
        <a:lstStyle/>
        <a:p>
          <a:r>
            <a:rPr lang="en-US" b="1" dirty="0"/>
            <a:t>Introduction</a:t>
          </a:r>
        </a:p>
      </dgm:t>
    </dgm:pt>
    <dgm:pt modelId="{53BA79E2-59C8-44C6-9434-EA89A136E490}" type="parTrans" cxnId="{5B38E970-2D8D-4033-BADC-7868C922AFEF}">
      <dgm:prSet/>
      <dgm:spPr/>
      <dgm:t>
        <a:bodyPr/>
        <a:lstStyle/>
        <a:p>
          <a:endParaRPr lang="en-US"/>
        </a:p>
      </dgm:t>
    </dgm:pt>
    <dgm:pt modelId="{0EF88F8C-32A0-42A0-962B-16B4458151FA}" type="sibTrans" cxnId="{5B38E970-2D8D-4033-BADC-7868C922AFEF}">
      <dgm:prSet/>
      <dgm:spPr/>
      <dgm:t>
        <a:bodyPr/>
        <a:lstStyle/>
        <a:p>
          <a:endParaRPr lang="en-US"/>
        </a:p>
      </dgm:t>
    </dgm:pt>
    <dgm:pt modelId="{AD68B881-9B02-4900-AB10-D4C92BF6F0EB}">
      <dgm:prSet/>
      <dgm:spPr/>
      <dgm:t>
        <a:bodyPr/>
        <a:lstStyle/>
        <a:p>
          <a:r>
            <a:rPr lang="en-US" b="1" dirty="0"/>
            <a:t>Transfer Learning and Domain Adaptation</a:t>
          </a:r>
        </a:p>
      </dgm:t>
    </dgm:pt>
    <dgm:pt modelId="{C4D3C18F-B2E5-43CC-BFE5-3F4A7F129340}" type="parTrans" cxnId="{7FD3AE1E-3891-45C5-B72F-A3DB6B8144A7}">
      <dgm:prSet/>
      <dgm:spPr/>
      <dgm:t>
        <a:bodyPr/>
        <a:lstStyle/>
        <a:p>
          <a:endParaRPr lang="en-US"/>
        </a:p>
      </dgm:t>
    </dgm:pt>
    <dgm:pt modelId="{A42B53D8-B4B6-4585-A368-68445B3F6938}" type="sibTrans" cxnId="{7FD3AE1E-3891-45C5-B72F-A3DB6B8144A7}">
      <dgm:prSet/>
      <dgm:spPr/>
      <dgm:t>
        <a:bodyPr/>
        <a:lstStyle/>
        <a:p>
          <a:endParaRPr lang="en-US"/>
        </a:p>
      </dgm:t>
    </dgm:pt>
    <dgm:pt modelId="{8BB4CD9A-1B62-4F39-94E2-5CC11A803A60}">
      <dgm:prSet/>
      <dgm:spPr/>
      <dgm:t>
        <a:bodyPr/>
        <a:lstStyle/>
        <a:p>
          <a:r>
            <a:rPr lang="en-US" b="1" dirty="0"/>
            <a:t>Semi-Supervised Disentangling of Causal Factors </a:t>
          </a:r>
        </a:p>
      </dgm:t>
    </dgm:pt>
    <dgm:pt modelId="{35954ADC-FDB1-439C-907F-85E383A8232F}" type="parTrans" cxnId="{2667871B-58B8-4008-BC32-405B9DB6C98C}">
      <dgm:prSet/>
      <dgm:spPr/>
      <dgm:t>
        <a:bodyPr/>
        <a:lstStyle/>
        <a:p>
          <a:endParaRPr lang="en-US"/>
        </a:p>
      </dgm:t>
    </dgm:pt>
    <dgm:pt modelId="{9F5DF367-E65F-4D6C-8F94-BF14E2BCF6CD}" type="sibTrans" cxnId="{2667871B-58B8-4008-BC32-405B9DB6C98C}">
      <dgm:prSet/>
      <dgm:spPr/>
      <dgm:t>
        <a:bodyPr/>
        <a:lstStyle/>
        <a:p>
          <a:endParaRPr lang="en-US"/>
        </a:p>
      </dgm:t>
    </dgm:pt>
    <dgm:pt modelId="{8899D64A-E080-490B-8BEF-57A6941366AC}">
      <dgm:prSet/>
      <dgm:spPr/>
      <dgm:t>
        <a:bodyPr/>
        <a:lstStyle/>
        <a:p>
          <a:r>
            <a:rPr lang="en-US" b="1" dirty="0"/>
            <a:t>Distributed Representation</a:t>
          </a:r>
        </a:p>
      </dgm:t>
    </dgm:pt>
    <dgm:pt modelId="{549A95B9-7E42-41E1-B4D9-B2EEFD0DB852}" type="parTrans" cxnId="{B3A8A8BE-398F-40CD-B7D6-9AB67F431B8C}">
      <dgm:prSet/>
      <dgm:spPr/>
      <dgm:t>
        <a:bodyPr/>
        <a:lstStyle/>
        <a:p>
          <a:endParaRPr lang="en-US"/>
        </a:p>
      </dgm:t>
    </dgm:pt>
    <dgm:pt modelId="{8FA1D1DE-13AD-4EAD-B380-75CDEDB9B263}" type="sibTrans" cxnId="{B3A8A8BE-398F-40CD-B7D6-9AB67F431B8C}">
      <dgm:prSet/>
      <dgm:spPr/>
      <dgm:t>
        <a:bodyPr/>
        <a:lstStyle/>
        <a:p>
          <a:endParaRPr lang="en-US"/>
        </a:p>
      </dgm:t>
    </dgm:pt>
    <dgm:pt modelId="{7F48BFB9-15FF-4E50-A238-ED4DC3E5BCA5}">
      <dgm:prSet/>
      <dgm:spPr/>
      <dgm:t>
        <a:bodyPr/>
        <a:lstStyle/>
        <a:p>
          <a:r>
            <a:rPr lang="en-US" b="1" dirty="0"/>
            <a:t>Unsupervised pretraining</a:t>
          </a:r>
        </a:p>
      </dgm:t>
    </dgm:pt>
    <dgm:pt modelId="{6E8A60B5-B3FB-4715-A852-985C0A809440}" type="sibTrans" cxnId="{D8AE12D1-DB76-4101-BAC0-E73FC7908A32}">
      <dgm:prSet/>
      <dgm:spPr/>
      <dgm:t>
        <a:bodyPr/>
        <a:lstStyle/>
        <a:p>
          <a:endParaRPr lang="en-US"/>
        </a:p>
      </dgm:t>
    </dgm:pt>
    <dgm:pt modelId="{DE7992BC-FD03-4B53-9487-51A4D98FFB6C}" type="parTrans" cxnId="{D8AE12D1-DB76-4101-BAC0-E73FC7908A32}">
      <dgm:prSet/>
      <dgm:spPr/>
      <dgm:t>
        <a:bodyPr/>
        <a:lstStyle/>
        <a:p>
          <a:endParaRPr lang="en-US"/>
        </a:p>
      </dgm:t>
    </dgm:pt>
    <dgm:pt modelId="{09F0E624-9365-4715-A6BD-563B713ECCDC}">
      <dgm:prSet/>
      <dgm:spPr/>
      <dgm:t>
        <a:bodyPr/>
        <a:lstStyle/>
        <a:p>
          <a:r>
            <a:rPr lang="en-US" b="1" dirty="0"/>
            <a:t>Exponential Gains from Depth</a:t>
          </a:r>
        </a:p>
      </dgm:t>
    </dgm:pt>
    <dgm:pt modelId="{6EE662F4-02C3-4121-8F52-021E59F92BF8}" type="parTrans" cxnId="{5232C464-F367-4D14-B0C9-6103860E8379}">
      <dgm:prSet/>
      <dgm:spPr/>
      <dgm:t>
        <a:bodyPr/>
        <a:lstStyle/>
        <a:p>
          <a:endParaRPr lang="en-US"/>
        </a:p>
      </dgm:t>
    </dgm:pt>
    <dgm:pt modelId="{A1C65A21-539F-46B2-B53D-EAEFA747A79C}" type="sibTrans" cxnId="{5232C464-F367-4D14-B0C9-6103860E8379}">
      <dgm:prSet/>
      <dgm:spPr/>
      <dgm:t>
        <a:bodyPr/>
        <a:lstStyle/>
        <a:p>
          <a:endParaRPr lang="en-US"/>
        </a:p>
      </dgm:t>
    </dgm:pt>
    <dgm:pt modelId="{FC5A46F4-2270-4116-B934-68AB99555814}">
      <dgm:prSet/>
      <dgm:spPr/>
      <dgm:t>
        <a:bodyPr/>
        <a:lstStyle/>
        <a:p>
          <a:r>
            <a:rPr lang="en-US" b="1" dirty="0"/>
            <a:t>Providing Clues to Discover Underlying Causes</a:t>
          </a:r>
        </a:p>
      </dgm:t>
    </dgm:pt>
    <dgm:pt modelId="{B2AD63B3-71CA-4048-9C81-66E0EBAD0AC2}" type="parTrans" cxnId="{4D7D8774-34B7-42F5-8048-0D30CA07A2F2}">
      <dgm:prSet/>
      <dgm:spPr/>
      <dgm:t>
        <a:bodyPr/>
        <a:lstStyle/>
        <a:p>
          <a:endParaRPr lang="en-US"/>
        </a:p>
      </dgm:t>
    </dgm:pt>
    <dgm:pt modelId="{1C37A08A-1769-467A-AE08-9D076DAC5880}" type="sibTrans" cxnId="{4D7D8774-34B7-42F5-8048-0D30CA07A2F2}">
      <dgm:prSet/>
      <dgm:spPr/>
      <dgm:t>
        <a:bodyPr/>
        <a:lstStyle/>
        <a:p>
          <a:endParaRPr lang="en-US"/>
        </a:p>
      </dgm:t>
    </dgm:pt>
    <dgm:pt modelId="{3B38084C-FB12-4C8A-B265-D4D34BB1305D}" type="pres">
      <dgm:prSet presAssocID="{B342E921-60F4-4CDD-ADEC-680B6E380DF7}" presName="linear" presStyleCnt="0">
        <dgm:presLayoutVars>
          <dgm:animLvl val="lvl"/>
          <dgm:resizeHandles val="exact"/>
        </dgm:presLayoutVars>
      </dgm:prSet>
      <dgm:spPr/>
    </dgm:pt>
    <dgm:pt modelId="{C56C4277-DC94-4334-8FDC-AB772FF034AE}" type="pres">
      <dgm:prSet presAssocID="{B48AEA6B-7E8D-486E-A086-B47E5A1C92C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5B2CB4-12C1-454A-8C9A-90C75E9662A9}" type="pres">
      <dgm:prSet presAssocID="{0EF88F8C-32A0-42A0-962B-16B4458151FA}" presName="spacer" presStyleCnt="0"/>
      <dgm:spPr/>
    </dgm:pt>
    <dgm:pt modelId="{5ECCF5CD-8297-4A54-B38E-1E74BB5F3AF3}" type="pres">
      <dgm:prSet presAssocID="{7F48BFB9-15FF-4E50-A238-ED4DC3E5BC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85E5C70-9D8E-4C1B-8D3E-7619D31E9B67}" type="pres">
      <dgm:prSet presAssocID="{6E8A60B5-B3FB-4715-A852-985C0A809440}" presName="spacer" presStyleCnt="0"/>
      <dgm:spPr/>
    </dgm:pt>
    <dgm:pt modelId="{CEAD0F28-88E3-48D3-8AE4-FFDAECC60503}" type="pres">
      <dgm:prSet presAssocID="{AD68B881-9B02-4900-AB10-D4C92BF6F0E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E2E16F4-4E8A-4E5A-ADE7-B7BC76B1F323}" type="pres">
      <dgm:prSet presAssocID="{A42B53D8-B4B6-4585-A368-68445B3F6938}" presName="spacer" presStyleCnt="0"/>
      <dgm:spPr/>
    </dgm:pt>
    <dgm:pt modelId="{E1E141B5-97B8-49C3-AFD0-78020A69B0AF}" type="pres">
      <dgm:prSet presAssocID="{8BB4CD9A-1B62-4F39-94E2-5CC11A803A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7299E08-53CE-488E-B686-89C361F40E6F}" type="pres">
      <dgm:prSet presAssocID="{9F5DF367-E65F-4D6C-8F94-BF14E2BCF6CD}" presName="spacer" presStyleCnt="0"/>
      <dgm:spPr/>
    </dgm:pt>
    <dgm:pt modelId="{5F2C4D4C-0F36-4EB2-A227-B3C0BD258C7B}" type="pres">
      <dgm:prSet presAssocID="{8899D64A-E080-490B-8BEF-57A6941366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3DD73E9-3F18-441F-8973-B1DD25AA6BBC}" type="pres">
      <dgm:prSet presAssocID="{8FA1D1DE-13AD-4EAD-B380-75CDEDB9B263}" presName="spacer" presStyleCnt="0"/>
      <dgm:spPr/>
    </dgm:pt>
    <dgm:pt modelId="{F218A007-6266-4090-BE10-F590ECAD01DD}" type="pres">
      <dgm:prSet presAssocID="{09F0E624-9365-4715-A6BD-563B713ECCD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8977381-50E9-4EB5-B731-D5FD7B72A30E}" type="pres">
      <dgm:prSet presAssocID="{A1C65A21-539F-46B2-B53D-EAEFA747A79C}" presName="spacer" presStyleCnt="0"/>
      <dgm:spPr/>
    </dgm:pt>
    <dgm:pt modelId="{B7A4B924-8FF7-49B0-9EE1-FBE5E1765230}" type="pres">
      <dgm:prSet presAssocID="{FC5A46F4-2270-4116-B934-68AB995558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520D70B-D2D9-47AE-8A64-F1355256D5AA}" type="presOf" srcId="{8899D64A-E080-490B-8BEF-57A6941366AC}" destId="{5F2C4D4C-0F36-4EB2-A227-B3C0BD258C7B}" srcOrd="0" destOrd="0" presId="urn:microsoft.com/office/officeart/2005/8/layout/vList2"/>
    <dgm:cxn modelId="{FFAB4711-F67E-4901-ABD5-BE9F1A9B2292}" type="presOf" srcId="{B342E921-60F4-4CDD-ADEC-680B6E380DF7}" destId="{3B38084C-FB12-4C8A-B265-D4D34BB1305D}" srcOrd="0" destOrd="0" presId="urn:microsoft.com/office/officeart/2005/8/layout/vList2"/>
    <dgm:cxn modelId="{71084E16-51A2-4AB7-9F2C-0D5E7E5916FA}" type="presOf" srcId="{B48AEA6B-7E8D-486E-A086-B47E5A1C92C5}" destId="{C56C4277-DC94-4334-8FDC-AB772FF034AE}" srcOrd="0" destOrd="0" presId="urn:microsoft.com/office/officeart/2005/8/layout/vList2"/>
    <dgm:cxn modelId="{2667871B-58B8-4008-BC32-405B9DB6C98C}" srcId="{B342E921-60F4-4CDD-ADEC-680B6E380DF7}" destId="{8BB4CD9A-1B62-4F39-94E2-5CC11A803A60}" srcOrd="3" destOrd="0" parTransId="{35954ADC-FDB1-439C-907F-85E383A8232F}" sibTransId="{9F5DF367-E65F-4D6C-8F94-BF14E2BCF6CD}"/>
    <dgm:cxn modelId="{7FD3AE1E-3891-45C5-B72F-A3DB6B8144A7}" srcId="{B342E921-60F4-4CDD-ADEC-680B6E380DF7}" destId="{AD68B881-9B02-4900-AB10-D4C92BF6F0EB}" srcOrd="2" destOrd="0" parTransId="{C4D3C18F-B2E5-43CC-BFE5-3F4A7F129340}" sibTransId="{A42B53D8-B4B6-4585-A368-68445B3F6938}"/>
    <dgm:cxn modelId="{70241B29-6804-4F37-86CD-76E9C5D32078}" type="presOf" srcId="{7F48BFB9-15FF-4E50-A238-ED4DC3E5BCA5}" destId="{5ECCF5CD-8297-4A54-B38E-1E74BB5F3AF3}" srcOrd="0" destOrd="0" presId="urn:microsoft.com/office/officeart/2005/8/layout/vList2"/>
    <dgm:cxn modelId="{E831A333-93C5-4C2C-B89F-BC527DEFF67F}" type="presOf" srcId="{8BB4CD9A-1B62-4F39-94E2-5CC11A803A60}" destId="{E1E141B5-97B8-49C3-AFD0-78020A69B0AF}" srcOrd="0" destOrd="0" presId="urn:microsoft.com/office/officeart/2005/8/layout/vList2"/>
    <dgm:cxn modelId="{BE5BAD39-56A4-460F-9AC6-74F59669592A}" type="presOf" srcId="{09F0E624-9365-4715-A6BD-563B713ECCDC}" destId="{F218A007-6266-4090-BE10-F590ECAD01DD}" srcOrd="0" destOrd="0" presId="urn:microsoft.com/office/officeart/2005/8/layout/vList2"/>
    <dgm:cxn modelId="{5232C464-F367-4D14-B0C9-6103860E8379}" srcId="{B342E921-60F4-4CDD-ADEC-680B6E380DF7}" destId="{09F0E624-9365-4715-A6BD-563B713ECCDC}" srcOrd="5" destOrd="0" parTransId="{6EE662F4-02C3-4121-8F52-021E59F92BF8}" sibTransId="{A1C65A21-539F-46B2-B53D-EAEFA747A79C}"/>
    <dgm:cxn modelId="{5B38E970-2D8D-4033-BADC-7868C922AFEF}" srcId="{B342E921-60F4-4CDD-ADEC-680B6E380DF7}" destId="{B48AEA6B-7E8D-486E-A086-B47E5A1C92C5}" srcOrd="0" destOrd="0" parTransId="{53BA79E2-59C8-44C6-9434-EA89A136E490}" sibTransId="{0EF88F8C-32A0-42A0-962B-16B4458151FA}"/>
    <dgm:cxn modelId="{4D7D8774-34B7-42F5-8048-0D30CA07A2F2}" srcId="{B342E921-60F4-4CDD-ADEC-680B6E380DF7}" destId="{FC5A46F4-2270-4116-B934-68AB99555814}" srcOrd="6" destOrd="0" parTransId="{B2AD63B3-71CA-4048-9C81-66E0EBAD0AC2}" sibTransId="{1C37A08A-1769-467A-AE08-9D076DAC5880}"/>
    <dgm:cxn modelId="{5799BC90-0D74-405F-8DFF-3DD3D1203C45}" type="presOf" srcId="{AD68B881-9B02-4900-AB10-D4C92BF6F0EB}" destId="{CEAD0F28-88E3-48D3-8AE4-FFDAECC60503}" srcOrd="0" destOrd="0" presId="urn:microsoft.com/office/officeart/2005/8/layout/vList2"/>
    <dgm:cxn modelId="{F35ED8AD-AFCD-44EE-850D-70D326882804}" type="presOf" srcId="{FC5A46F4-2270-4116-B934-68AB99555814}" destId="{B7A4B924-8FF7-49B0-9EE1-FBE5E1765230}" srcOrd="0" destOrd="0" presId="urn:microsoft.com/office/officeart/2005/8/layout/vList2"/>
    <dgm:cxn modelId="{B3A8A8BE-398F-40CD-B7D6-9AB67F431B8C}" srcId="{B342E921-60F4-4CDD-ADEC-680B6E380DF7}" destId="{8899D64A-E080-490B-8BEF-57A6941366AC}" srcOrd="4" destOrd="0" parTransId="{549A95B9-7E42-41E1-B4D9-B2EEFD0DB852}" sibTransId="{8FA1D1DE-13AD-4EAD-B380-75CDEDB9B263}"/>
    <dgm:cxn modelId="{D8AE12D1-DB76-4101-BAC0-E73FC7908A32}" srcId="{B342E921-60F4-4CDD-ADEC-680B6E380DF7}" destId="{7F48BFB9-15FF-4E50-A238-ED4DC3E5BCA5}" srcOrd="1" destOrd="0" parTransId="{DE7992BC-FD03-4B53-9487-51A4D98FFB6C}" sibTransId="{6E8A60B5-B3FB-4715-A852-985C0A809440}"/>
    <dgm:cxn modelId="{98F2EF0D-C08D-4CDF-B55A-B6E34BC6003F}" type="presParOf" srcId="{3B38084C-FB12-4C8A-B265-D4D34BB1305D}" destId="{C56C4277-DC94-4334-8FDC-AB772FF034AE}" srcOrd="0" destOrd="0" presId="urn:microsoft.com/office/officeart/2005/8/layout/vList2"/>
    <dgm:cxn modelId="{A62B721B-D85B-49BA-B240-D77073F1B0E3}" type="presParOf" srcId="{3B38084C-FB12-4C8A-B265-D4D34BB1305D}" destId="{115B2CB4-12C1-454A-8C9A-90C75E9662A9}" srcOrd="1" destOrd="0" presId="urn:microsoft.com/office/officeart/2005/8/layout/vList2"/>
    <dgm:cxn modelId="{59DD9875-9F6A-479C-9EDC-1292088CD347}" type="presParOf" srcId="{3B38084C-FB12-4C8A-B265-D4D34BB1305D}" destId="{5ECCF5CD-8297-4A54-B38E-1E74BB5F3AF3}" srcOrd="2" destOrd="0" presId="urn:microsoft.com/office/officeart/2005/8/layout/vList2"/>
    <dgm:cxn modelId="{A3387E2B-AD40-4AE0-AC9E-3F4B3F0BC2A8}" type="presParOf" srcId="{3B38084C-FB12-4C8A-B265-D4D34BB1305D}" destId="{F85E5C70-9D8E-4C1B-8D3E-7619D31E9B67}" srcOrd="3" destOrd="0" presId="urn:microsoft.com/office/officeart/2005/8/layout/vList2"/>
    <dgm:cxn modelId="{41AB2FD1-CE91-4FAE-9AB7-F80DD8C377DA}" type="presParOf" srcId="{3B38084C-FB12-4C8A-B265-D4D34BB1305D}" destId="{CEAD0F28-88E3-48D3-8AE4-FFDAECC60503}" srcOrd="4" destOrd="0" presId="urn:microsoft.com/office/officeart/2005/8/layout/vList2"/>
    <dgm:cxn modelId="{BBC601A6-9C97-4339-BF64-C002B31628A5}" type="presParOf" srcId="{3B38084C-FB12-4C8A-B265-D4D34BB1305D}" destId="{9E2E16F4-4E8A-4E5A-ADE7-B7BC76B1F323}" srcOrd="5" destOrd="0" presId="urn:microsoft.com/office/officeart/2005/8/layout/vList2"/>
    <dgm:cxn modelId="{F26C2134-BA6B-42E4-8811-3C8EB1B371EC}" type="presParOf" srcId="{3B38084C-FB12-4C8A-B265-D4D34BB1305D}" destId="{E1E141B5-97B8-49C3-AFD0-78020A69B0AF}" srcOrd="6" destOrd="0" presId="urn:microsoft.com/office/officeart/2005/8/layout/vList2"/>
    <dgm:cxn modelId="{42BC2524-E233-4DA3-8A0B-E82AC50049C8}" type="presParOf" srcId="{3B38084C-FB12-4C8A-B265-D4D34BB1305D}" destId="{17299E08-53CE-488E-B686-89C361F40E6F}" srcOrd="7" destOrd="0" presId="urn:microsoft.com/office/officeart/2005/8/layout/vList2"/>
    <dgm:cxn modelId="{A302646F-89CE-417E-8E26-89FE986A22CB}" type="presParOf" srcId="{3B38084C-FB12-4C8A-B265-D4D34BB1305D}" destId="{5F2C4D4C-0F36-4EB2-A227-B3C0BD258C7B}" srcOrd="8" destOrd="0" presId="urn:microsoft.com/office/officeart/2005/8/layout/vList2"/>
    <dgm:cxn modelId="{2A0530EE-CCA2-406F-BBBB-7453081842C4}" type="presParOf" srcId="{3B38084C-FB12-4C8A-B265-D4D34BB1305D}" destId="{A3DD73E9-3F18-441F-8973-B1DD25AA6BBC}" srcOrd="9" destOrd="0" presId="urn:microsoft.com/office/officeart/2005/8/layout/vList2"/>
    <dgm:cxn modelId="{6E2F25CD-FBB1-4D85-B0EF-1668961934A5}" type="presParOf" srcId="{3B38084C-FB12-4C8A-B265-D4D34BB1305D}" destId="{F218A007-6266-4090-BE10-F590ECAD01DD}" srcOrd="10" destOrd="0" presId="urn:microsoft.com/office/officeart/2005/8/layout/vList2"/>
    <dgm:cxn modelId="{1237F07D-E8A7-445E-833A-8D51F8AD2FAD}" type="presParOf" srcId="{3B38084C-FB12-4C8A-B265-D4D34BB1305D}" destId="{48977381-50E9-4EB5-B731-D5FD7B72A30E}" srcOrd="11" destOrd="0" presId="urn:microsoft.com/office/officeart/2005/8/layout/vList2"/>
    <dgm:cxn modelId="{D6C81620-5308-46B0-BAD4-43C469F3FCED}" type="presParOf" srcId="{3B38084C-FB12-4C8A-B265-D4D34BB1305D}" destId="{B7A4B924-8FF7-49B0-9EE1-FBE5E176523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C4277-DC94-4334-8FDC-AB772FF034AE}">
      <dsp:nvSpPr>
        <dsp:cNvPr id="0" name=""/>
        <dsp:cNvSpPr/>
      </dsp:nvSpPr>
      <dsp:spPr>
        <a:xfrm>
          <a:off x="0" y="7592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</a:p>
      </dsp:txBody>
      <dsp:txXfrm>
        <a:off x="22246" y="98173"/>
        <a:ext cx="6530480" cy="411223"/>
      </dsp:txXfrm>
    </dsp:sp>
    <dsp:sp modelId="{5ECCF5CD-8297-4A54-B38E-1E74BB5F3AF3}">
      <dsp:nvSpPr>
        <dsp:cNvPr id="0" name=""/>
        <dsp:cNvSpPr/>
      </dsp:nvSpPr>
      <dsp:spPr>
        <a:xfrm>
          <a:off x="0" y="58636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Unsupervised pretraining</a:t>
          </a:r>
        </a:p>
      </dsp:txBody>
      <dsp:txXfrm>
        <a:off x="22246" y="608608"/>
        <a:ext cx="6530480" cy="411223"/>
      </dsp:txXfrm>
    </dsp:sp>
    <dsp:sp modelId="{CEAD0F28-88E3-48D3-8AE4-FFDAECC60503}">
      <dsp:nvSpPr>
        <dsp:cNvPr id="0" name=""/>
        <dsp:cNvSpPr/>
      </dsp:nvSpPr>
      <dsp:spPr>
        <a:xfrm>
          <a:off x="0" y="109679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Transfer Learning and Domain Adaptation</a:t>
          </a:r>
        </a:p>
      </dsp:txBody>
      <dsp:txXfrm>
        <a:off x="22246" y="1119043"/>
        <a:ext cx="6530480" cy="411223"/>
      </dsp:txXfrm>
    </dsp:sp>
    <dsp:sp modelId="{E1E141B5-97B8-49C3-AFD0-78020A69B0AF}">
      <dsp:nvSpPr>
        <dsp:cNvPr id="0" name=""/>
        <dsp:cNvSpPr/>
      </dsp:nvSpPr>
      <dsp:spPr>
        <a:xfrm>
          <a:off x="0" y="160723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Semi-Supervised Disentangling of Causal Factors </a:t>
          </a:r>
        </a:p>
      </dsp:txBody>
      <dsp:txXfrm>
        <a:off x="22246" y="1629478"/>
        <a:ext cx="6530480" cy="411223"/>
      </dsp:txXfrm>
    </dsp:sp>
    <dsp:sp modelId="{5F2C4D4C-0F36-4EB2-A227-B3C0BD258C7B}">
      <dsp:nvSpPr>
        <dsp:cNvPr id="0" name=""/>
        <dsp:cNvSpPr/>
      </dsp:nvSpPr>
      <dsp:spPr>
        <a:xfrm>
          <a:off x="0" y="211766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Distributed Representation</a:t>
          </a:r>
        </a:p>
      </dsp:txBody>
      <dsp:txXfrm>
        <a:off x="22246" y="2139913"/>
        <a:ext cx="6530480" cy="411223"/>
      </dsp:txXfrm>
    </dsp:sp>
    <dsp:sp modelId="{F218A007-6266-4090-BE10-F590ECAD01DD}">
      <dsp:nvSpPr>
        <dsp:cNvPr id="0" name=""/>
        <dsp:cNvSpPr/>
      </dsp:nvSpPr>
      <dsp:spPr>
        <a:xfrm>
          <a:off x="0" y="262810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Exponential Gains from Depth</a:t>
          </a:r>
        </a:p>
      </dsp:txBody>
      <dsp:txXfrm>
        <a:off x="22246" y="2650348"/>
        <a:ext cx="6530480" cy="411223"/>
      </dsp:txXfrm>
    </dsp:sp>
    <dsp:sp modelId="{B7A4B924-8FF7-49B0-9EE1-FBE5E1765230}">
      <dsp:nvSpPr>
        <dsp:cNvPr id="0" name=""/>
        <dsp:cNvSpPr/>
      </dsp:nvSpPr>
      <dsp:spPr>
        <a:xfrm>
          <a:off x="0" y="313853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Providing Clues to Discover Underlying Causes</a:t>
          </a:r>
        </a:p>
      </dsp:txBody>
      <dsp:txXfrm>
        <a:off x="22246" y="3160783"/>
        <a:ext cx="6530480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A4BAD4-14F2-4D4A-BAC1-A644C6A8B8B8}" type="datetime1">
              <a:rPr lang="de-DE" smtClean="0"/>
              <a:t>03.12.2024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F6048-6F8A-4683-A7AB-9FF3D1DE1A65}" type="datetime1">
              <a:rPr lang="de-DE" smtClean="0"/>
              <a:pPr/>
              <a:t>03.12.2024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EE5-2261-85AC-7C01-D2EB304A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5B1507-6F67-4846-7233-D3BE40B6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7B02B1-A55D-5085-72FD-C00D88876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a quick </a:t>
            </a:r>
            <a:r>
              <a:rPr lang="de-DE" dirty="0" err="1"/>
              <a:t>recap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,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The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feature </a:t>
            </a:r>
            <a:r>
              <a:rPr lang="de-DE" dirty="0" err="1"/>
              <a:t>vectors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feature)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, but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02E6FB-E535-7F8B-9745-E8449274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2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BB3B-EB9A-0BF3-BB55-DCFAB4EE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F1F8AE-D300-9B25-D813-ED819964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8727F9-0D73-155A-B844-8BDED65B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DD611-C977-80F8-83E9-298EE9B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BFA8-75E3-F440-D24C-F33B4A2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2576A1-34BB-5753-2A2D-106C9FCD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16A4C6-87EE-D19A-060C-923E4601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Okay,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D692F2-0245-ADEE-C832-C04B63DD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63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1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4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5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030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952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9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079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231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23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8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9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30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6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128B8D1E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7B8BB0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60876"/>
            <a:ext cx="10058400" cy="3217825"/>
          </a:xfrm>
        </p:spPr>
        <p:txBody>
          <a:bodyPr rtlCol="0"/>
          <a:lstStyle/>
          <a:p>
            <a:pPr rtl="0"/>
            <a:r>
              <a:rPr lang="en-US" sz="3000" dirty="0"/>
              <a:t>Concepts</a:t>
            </a:r>
            <a:r>
              <a:rPr lang="de-DE" sz="3000" dirty="0"/>
              <a:t> in Deep Learning:</a:t>
            </a:r>
            <a:br>
              <a:rPr lang="de-DE" sz="3000" dirty="0"/>
            </a:br>
            <a:r>
              <a:rPr lang="en-US" sz="3000" i="1" dirty="0"/>
              <a:t>Representation</a:t>
            </a:r>
            <a:r>
              <a:rPr lang="de-DE" sz="3000" i="1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61437"/>
          </a:xfrm>
        </p:spPr>
        <p:txBody>
          <a:bodyPr rtlCol="0"/>
          <a:lstStyle/>
          <a:p>
            <a:pPr rtl="0"/>
            <a:r>
              <a:rPr lang="de-DE" dirty="0"/>
              <a:t>Luisa Abels, Laura Hellmann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4565A-0253-CFBC-26FE-F3370D1F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512" y="6396563"/>
            <a:ext cx="724618" cy="461437"/>
          </a:xfrm>
        </p:spPr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49A1F-BD90-7DFF-C541-4927F17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985" y="6459785"/>
            <a:ext cx="636498" cy="365125"/>
          </a:xfr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E8875-2213-5391-4D4A-767D91115236}"/>
              </a:ext>
            </a:extLst>
          </p:cNvPr>
          <p:cNvSpPr txBox="1"/>
          <p:nvPr/>
        </p:nvSpPr>
        <p:spPr>
          <a:xfrm>
            <a:off x="6277155" y="5968091"/>
            <a:ext cx="547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Leaning by Ian Goodfellow, Yoshua Bengio, Aaron Courville in 2016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4010-8E30-2275-253D-1E60812B0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6C51E-E16E-71E3-8BAF-D1C9EF7E2F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64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0515-66D0-D13D-87FA-44601481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21E-35A8-5EB5-1470-E015B77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5D8F-9AC7-35B3-D609-14B646160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F2B13-FBA2-B3F8-A993-82912BA20D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49649-06C6-BEC8-4BD4-B799BEC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6B03-C594-EBD1-3B45-A90F222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55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7CB9A3-DE23-CED5-5EB5-070C593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 and Domain Adaptation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6E985-223D-D2DB-B79C-57F6DF65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EF4D-35FB-7C30-100E-D7BE2EBF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D148-D741-1F05-431C-A869DFA7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825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9716-9C3C-043F-975E-2D835122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B276C-1BF3-9ACC-06A4-FC34413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291C67-4881-9CCB-4E3A-FCF5888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Involves leveraging knowledge from one task or domain (distribution P1) to improve generalization in another task or domain (distribution P2). </a:t>
            </a:r>
          </a:p>
          <a:p>
            <a:pPr lvl="1"/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Use of unsupervised datasets possible (due to training on supervised dataset with similar/shared task)</a:t>
            </a:r>
            <a:endParaRPr lang="en-US" sz="16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9FA-8DAB-A5C0-A205-742A729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0DC5-DBEC-33F7-069D-C4B029F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9381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603-2F98-AF4A-1BEC-7BBD9BE4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16CCB-BCB9-299A-A64B-773F354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862D2D4-61AF-B67E-1288-DD7EC870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Representation shared of semantics of input, but also of output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E.g. Speech recognition with valid sentences in output layer, but early hidden 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D1F9AE13-9516-0349-7E75-AC01488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7" y="1916318"/>
            <a:ext cx="3037135" cy="34710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EF78-87A3-8F53-21D5-2E7E4CA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945F-BC47-73C6-F2C7-1A9F303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350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164-964C-13D4-A3A7-E05881D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C77-6304-5330-56C4-89F19C7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specific form of transfer learning where the task remains the same, but the input distribution changes. The model adapts to variations in data distribution across domains.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359C-D22A-D141-229A-9ED8457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E711-E098-1F9E-27DD-6F68788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4391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FB9-BC98-4A54-8484-699F9FD2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4738-9784-E4A2-5F56-41309D58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(transfer or domain?) One-shot and 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9C43-4AFB-7DF3-A9FC-FDA1432D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7F7-D9C9-CD52-4B26-E573C6E5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A030-5FBA-2846-9FDC-79AA82A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16</a:t>
            </a:fld>
            <a:endParaRPr lang="de-DE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1D97-32F6-03C8-2D6F-4502093E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10" y="1755260"/>
            <a:ext cx="4693081" cy="44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9D8-B981-C586-2F94-BBA8361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Disentangling of Causal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BA41-B3D1-EAFF-3CB3-E882367E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What Makes a Representation "Good"?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Disentangled Representations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An ideal representation is hypothesized to be one where the features correspond to distinct underlying causes of the data, making it easier to understand and manipulate the representation.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Causal Factors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representation that captures the causal factors of observations can simplify subsequent tasks, like inferring conditions or outcomes from the data.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3A7B-8899-076C-44E7-8EDB687D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C9F4-F706-41B4-B1B1-F62FB73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28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B3ABC-5271-3878-7BF2-FB2E9A2A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DA4F20-18B6-9D49-B115-C3EDCF1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7B23-68A1-E079-9934-BE06DD1C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FC9F-51F3-FCD3-EF76-EF3C03C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E8B8E-6E27-7369-F490-2E51103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9" y="1360324"/>
            <a:ext cx="705901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894B7E-B462-D5AE-EA9B-6FEEE503F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E69D42F-67ED-334C-9EFD-713A37C0DA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88D65C-AE6D-C361-5714-19D9A54EF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E232B8A-332A-8A4C-B2C4-BDAF1F281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8F1463E-5E53-8AB1-944E-380F376FE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1C7DA0-0E60-3C2A-02FD-E0AF03522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59A1479-BCA0-C340-59E8-9E829CD3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CF8F9-2317-77E4-7C79-6EE12EC443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73197C-567C-9738-3376-C26244258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19</a:t>
            </a:fld>
            <a:endParaRPr lang="de-DE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412A6-FDEB-518B-708C-3ED0F6FA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17" y="2198914"/>
            <a:ext cx="5733668" cy="244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7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0E17-7C19-6423-FDE0-89645C8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D3BA-6CDB-4EE0-8E31-51318300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</a:t>
            </a:fld>
            <a:endParaRPr lang="de-DE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7645A-BEBA-7EC3-4761-FD2C10F7C761}"/>
              </a:ext>
            </a:extLst>
          </p:cNvPr>
          <p:cNvSpPr txBox="1"/>
          <p:nvPr/>
        </p:nvSpPr>
        <p:spPr>
          <a:xfrm>
            <a:off x="2976113" y="310550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Contents</a:t>
            </a:r>
          </a:p>
          <a:p>
            <a:endParaRPr lang="en-US" dirty="0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3824D25D-EB9C-0664-82FB-7FE87CFA1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376784"/>
              </p:ext>
            </p:extLst>
          </p:nvPr>
        </p:nvGraphicFramePr>
        <p:xfrm>
          <a:off x="2808513" y="1491548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6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5437A-9075-50D6-AA5C-BF344617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Representation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40A20D-3D9F-6885-CFB8-4010B3AC9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80" y="1998598"/>
            <a:ext cx="4888200" cy="402272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F990C-35A6-DDA4-6C61-DB8A3660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ACB172-03B6-9B6E-3492-20BC33640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63922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0FD16-E26A-F47F-6F93-EEA93646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55BE3-6639-11CE-A069-A0F8778DB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8653-552A-F5CA-C19C-22AAFBB8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16B8-9609-9803-64D0-45BB36E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21</a:t>
            </a:fld>
            <a:endParaRPr lang="de-DE" noProof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A6C2F-52A8-785E-494B-21E57CCA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40" y="2566554"/>
            <a:ext cx="6149690" cy="2771583"/>
          </a:xfrm>
        </p:spPr>
      </p:pic>
    </p:spTree>
    <p:extLst>
      <p:ext uri="{BB962C8B-B14F-4D97-AF65-F5344CB8AC3E}">
        <p14:creationId xmlns:p14="http://schemas.microsoft.com/office/powerpoint/2010/main" val="2767488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980-CE12-BEBC-CCE3-5763073F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Exponential Gains from Depth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4E4A9-D76E-52C3-0B70-DA50818D5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2DE-FB28-6646-0918-6432792B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985C-6D67-7A85-7C4A-2D892B2F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5001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BEF66-0318-DAE8-5787-90D5457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1CC-E84C-0A77-4FE3-B02B1E48F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Providing Clues to Discover Underlying Causes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4122-C119-E595-50B6-4419FA57B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4FEF-6B50-06CB-78FD-EA69AD8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8491-9B11-8446-E3F6-525BAFAA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26183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9F90-4E60-889B-E033-A545AA7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557D-C686-6917-7424-5E3F1450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Research /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96BD-7427-D254-C7EA-23431DCC6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E8E3-A26E-3416-E3AA-63DDD17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AB95F-BA63-6575-BD9C-C0470071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9103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8386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88-D4B1-545E-D528-6F09276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E262-2427-A35E-25C2-89D053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FC4A-443B-DE0A-77F0-0EEDE17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A0407-804D-FCF9-1C29-FF04D94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22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24E-1A2E-A0A5-AE28-C93363E6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C029-9F39-3AC2-AFAC-38C91C68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8C1-BC03-4501-7113-3F4B9475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13661-9F44-A0C4-F1BB-098A443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305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20489B-80BD-BA01-CF3B-061DC856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b="1" dirty="0"/>
              <a:t>What is Representation Learning?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7AE43-ADFE-AE5A-D9C4-35998D34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" r="3061" b="4"/>
          <a:stretch/>
        </p:blipFill>
        <p:spPr>
          <a:xfrm>
            <a:off x="835296" y="1155941"/>
            <a:ext cx="3654268" cy="40458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98B80A4E-5E69-6388-84E9-F241D50A8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769" y="2198914"/>
            <a:ext cx="6574973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Everywhere in ML: with every training objective a representation is learned as a side effect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focused on finding most efficient data representation        for a given task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de-DE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is it Important?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replaced manual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</a:t>
            </a: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eature engineering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Optimized deep learning processes (e.g. faster, fewer dimensions in model)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Facilitates training with large, unlabeled datasets </a:t>
            </a: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4CBED-2E8D-DCEB-5577-193EBADC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4F8E6-B3DE-C625-747A-E25C14AC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78403-DCC0-A422-BAE4-76EEB03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/>
              <a:t>Deep Learning and Representations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F7783BD-3ED6-8200-5BD5-FD290D50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972" y="1828480"/>
            <a:ext cx="6696526" cy="4148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Lower layers learn simple patterns (e.g., edges in images)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layers capture complex concepts (e.g., object parts)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 </a:t>
            </a:r>
            <a:r>
              <a:rPr lang="en-US" sz="2000" dirty="0">
                <a:solidFill>
                  <a:schemeClr val="tx1"/>
                </a:solidFill>
              </a:rPr>
              <a:t>each layer of a neural network refines the data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sz="2000" dirty="0">
                <a:solidFill>
                  <a:schemeClr val="tx1"/>
                </a:solidFill>
              </a:rPr>
              <a:t>representation from simple to complex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chemeClr val="tx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79A112-5EE5-5AEF-87FD-7FE1FE51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45864-F149-D15A-BBAA-A20EABB6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03937241-0688-3088-D76A-C8678CD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148005"/>
            <a:ext cx="5118339" cy="3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DF1E8-EE5B-0A2A-FCB5-A03881FB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F78E9C-4138-C614-0F3E-A0E627B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08714"/>
            <a:ext cx="3347049" cy="20119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Supervised vs.   Semi-Supervised vs.   Unsupervised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6546AA5E-BB46-0DCE-7FC6-55B94748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346" y="2610363"/>
            <a:ext cx="6607203" cy="38494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by labeled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unsupervised and refined with few supervised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natural patterns in data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2D92188E-C11D-3C61-61A4-CC966006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4" y="608714"/>
            <a:ext cx="5536006" cy="557784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8C79F-19CB-0810-1C42-30845BF7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9099-4D13-B891-544F-C5FD5A29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>
                <a:solidFill>
                  <a:schemeClr val="tx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de-DE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55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07D4-3983-68A1-5708-3D6A1D44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32178B-D54A-DC2C-35AB-B83B5E8C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b="1" dirty="0"/>
              <a:t>Unsupervised Pretraining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770749-5D53-BA88-6726-EF3F581D5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/>
              <a:t>Historical significance: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Enabled early deep network training without labeled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used in scenarios with sparse labeled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Learns structuring data before applying supervised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“current” problems: overfitting; too specific parameters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B0F58D-1506-CE56-FED0-6497AAD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F619-AD26-B2AF-47C3-D8CFE465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16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E20559-7AEC-560E-D95F-5FDE8CAD5C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8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D80DC696-9E75-B9B4-9412-58400D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F6EB97-5666-0699-8A3F-E8CB1F1AF54B}"/>
              </a:ext>
            </a:extLst>
          </p:cNvPr>
          <p:cNvSpPr txBox="1"/>
          <p:nvPr/>
        </p:nvSpPr>
        <p:spPr>
          <a:xfrm>
            <a:off x="2572656" y="1729989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Initializing DNNs by training each layer one-by-one unsupervised and fine tuning the result with supervised learning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DBCAC6-9C91-004E-CDFC-E25E4432220B}"/>
              </a:ext>
            </a:extLst>
          </p:cNvPr>
          <p:cNvSpPr/>
          <p:nvPr/>
        </p:nvSpPr>
        <p:spPr>
          <a:xfrm>
            <a:off x="8917796" y="3428999"/>
            <a:ext cx="1339012" cy="2040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  <a:p>
            <a:pPr algn="ctr"/>
            <a:r>
              <a:rPr lang="en-US" dirty="0"/>
              <a:t>(supervised, </a:t>
            </a:r>
            <a:r>
              <a:rPr lang="en-US" dirty="0" err="1"/>
              <a:t>backpropa-gation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93A0D5-4F0B-958F-D4B2-E17AD2CC6C5E}"/>
              </a:ext>
            </a:extLst>
          </p:cNvPr>
          <p:cNvSpPr/>
          <p:nvPr/>
        </p:nvSpPr>
        <p:spPr>
          <a:xfrm>
            <a:off x="4494359" y="2708696"/>
            <a:ext cx="1078302" cy="357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96648-B684-0879-56CA-09A49989F519}"/>
              </a:ext>
            </a:extLst>
          </p:cNvPr>
          <p:cNvSpPr/>
          <p:nvPr/>
        </p:nvSpPr>
        <p:spPr>
          <a:xfrm>
            <a:off x="1823621" y="3575647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9ED8B-56A7-108B-E3C8-7930E6AE2BF3}"/>
              </a:ext>
            </a:extLst>
          </p:cNvPr>
          <p:cNvSpPr/>
          <p:nvPr/>
        </p:nvSpPr>
        <p:spPr>
          <a:xfrm>
            <a:off x="6173635" y="3569179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F6C1C-87FA-FEBF-E7A4-76EB12677219}"/>
              </a:ext>
            </a:extLst>
          </p:cNvPr>
          <p:cNvSpPr/>
          <p:nvPr/>
        </p:nvSpPr>
        <p:spPr>
          <a:xfrm>
            <a:off x="4059205" y="3571983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19FD78-CADA-9B3C-AEAE-B7F3F462DF09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 flipV="1">
            <a:off x="3471266" y="3830776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CC21A5-85E0-1488-9791-5422D52F0571}"/>
              </a:ext>
            </a:extLst>
          </p:cNvPr>
          <p:cNvSpPr txBox="1"/>
          <p:nvPr/>
        </p:nvSpPr>
        <p:spPr>
          <a:xfrm>
            <a:off x="3504046" y="3560583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BF3180C-23BF-1231-1373-3C4B03E55491}"/>
              </a:ext>
            </a:extLst>
          </p:cNvPr>
          <p:cNvCxnSpPr>
            <a:stCxn id="54" idx="2"/>
          </p:cNvCxnSpPr>
          <p:nvPr/>
        </p:nvCxnSpPr>
        <p:spPr>
          <a:xfrm rot="5400000">
            <a:off x="2591845" y="3251962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51DFCD-8AA6-9C8D-D67C-7675D2F06770}"/>
              </a:ext>
            </a:extLst>
          </p:cNvPr>
          <p:cNvSpPr txBox="1"/>
          <p:nvPr/>
        </p:nvSpPr>
        <p:spPr>
          <a:xfrm>
            <a:off x="2265484" y="4137166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2BD7F11-349D-A6E6-CC5A-6FAD6149F56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5400000">
            <a:off x="3585999" y="2128136"/>
            <a:ext cx="508956" cy="238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9BA4AC3-DF81-8A85-F4FF-02C023E3B1BC}"/>
              </a:ext>
            </a:extLst>
          </p:cNvPr>
          <p:cNvSpPr txBox="1"/>
          <p:nvPr/>
        </p:nvSpPr>
        <p:spPr>
          <a:xfrm>
            <a:off x="3458805" y="3005860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6B47B-26E8-68C9-1C1D-5595E087B99B}"/>
              </a:ext>
            </a:extLst>
          </p:cNvPr>
          <p:cNvSpPr/>
          <p:nvPr/>
        </p:nvSpPr>
        <p:spPr>
          <a:xfrm>
            <a:off x="1823621" y="4787916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38D6C5-0F2C-17D4-9334-F61ED7FD12F5}"/>
              </a:ext>
            </a:extLst>
          </p:cNvPr>
          <p:cNvSpPr/>
          <p:nvPr/>
        </p:nvSpPr>
        <p:spPr>
          <a:xfrm>
            <a:off x="6173635" y="4781448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(H2)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C5CC2-13DD-E686-362A-30EB19FA48BC}"/>
              </a:ext>
            </a:extLst>
          </p:cNvPr>
          <p:cNvSpPr/>
          <p:nvPr/>
        </p:nvSpPr>
        <p:spPr>
          <a:xfrm>
            <a:off x="4059205" y="4784252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AFF12-085D-47B4-2208-FC9A3F11FC90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 flipV="1">
            <a:off x="3471266" y="5043045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8AF289B-6FBD-F5CB-2C7A-30DF83738B1C}"/>
              </a:ext>
            </a:extLst>
          </p:cNvPr>
          <p:cNvSpPr txBox="1"/>
          <p:nvPr/>
        </p:nvSpPr>
        <p:spPr>
          <a:xfrm>
            <a:off x="3504046" y="4772852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3C33395-530E-AA2A-6C87-00DDD3F001BB}"/>
              </a:ext>
            </a:extLst>
          </p:cNvPr>
          <p:cNvCxnSpPr>
            <a:stCxn id="65" idx="2"/>
          </p:cNvCxnSpPr>
          <p:nvPr/>
        </p:nvCxnSpPr>
        <p:spPr>
          <a:xfrm rot="5400000">
            <a:off x="2591845" y="4464231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8A413ED-A1AE-7663-47D1-3CD663B4E117}"/>
              </a:ext>
            </a:extLst>
          </p:cNvPr>
          <p:cNvSpPr txBox="1"/>
          <p:nvPr/>
        </p:nvSpPr>
        <p:spPr>
          <a:xfrm>
            <a:off x="2265484" y="5349435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5741664-19B8-0AAC-8235-7CE670C12A23}"/>
              </a:ext>
            </a:extLst>
          </p:cNvPr>
          <p:cNvCxnSpPr>
            <a:cxnSpLocks/>
            <a:stCxn id="48" idx="2"/>
            <a:endCxn id="61" idx="0"/>
          </p:cNvCxnSpPr>
          <p:nvPr/>
        </p:nvCxnSpPr>
        <p:spPr>
          <a:xfrm rot="5400000">
            <a:off x="4548626" y="2185582"/>
            <a:ext cx="701152" cy="4503516"/>
          </a:xfrm>
          <a:prstGeom prst="bentConnector3">
            <a:avLst>
              <a:gd name="adj1" fmla="val 65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A2C584-D2E7-4C41-DE49-A598E2307035}"/>
              </a:ext>
            </a:extLst>
          </p:cNvPr>
          <p:cNvSpPr txBox="1"/>
          <p:nvPr/>
        </p:nvSpPr>
        <p:spPr>
          <a:xfrm>
            <a:off x="4590352" y="4287083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9C4D47-E253-8789-1691-A159F14E3DA1}"/>
              </a:ext>
            </a:extLst>
          </p:cNvPr>
          <p:cNvCxnSpPr>
            <a:endCxn id="48" idx="3"/>
          </p:cNvCxnSpPr>
          <p:nvPr/>
        </p:nvCxnSpPr>
        <p:spPr>
          <a:xfrm flipH="1">
            <a:off x="8128285" y="3827971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B5A405-B186-557C-4E1C-B3DA2F86D342}"/>
              </a:ext>
            </a:extLst>
          </p:cNvPr>
          <p:cNvCxnSpPr/>
          <p:nvPr/>
        </p:nvCxnSpPr>
        <p:spPr>
          <a:xfrm flipH="1">
            <a:off x="8125696" y="5046708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9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66D6E8D-F82E-5F5C-A497-97A8A0E1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78315"/>
              </p:ext>
            </p:extLst>
          </p:nvPr>
        </p:nvGraphicFramePr>
        <p:xfrm>
          <a:off x="2032000" y="298969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Better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Time-consuming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Solved Vanishing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Outdated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Not fully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Better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52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710</Words>
  <Application>Microsoft Office PowerPoint</Application>
  <PresentationFormat>Widescreen</PresentationFormat>
  <Paragraphs>163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Aptos</vt:lpstr>
      <vt:lpstr>Arial</vt:lpstr>
      <vt:lpstr>Calibri</vt:lpstr>
      <vt:lpstr>Calibri Light</vt:lpstr>
      <vt:lpstr>Wingdings</vt:lpstr>
      <vt:lpstr>Retrospect</vt:lpstr>
      <vt:lpstr>Concepts in Deep Learning: Representation Learning</vt:lpstr>
      <vt:lpstr>PowerPoint Presentation</vt:lpstr>
      <vt:lpstr>Introduction</vt:lpstr>
      <vt:lpstr>What is Representation Learning?</vt:lpstr>
      <vt:lpstr>Deep Learning and Representations</vt:lpstr>
      <vt:lpstr>Supervised vs.   Semi-Supervised vs.   Unsupervised Learning</vt:lpstr>
      <vt:lpstr>Unsupervised Pretraining</vt:lpstr>
      <vt:lpstr>Greedy Layer-Wise Training </vt:lpstr>
      <vt:lpstr>Greedy Layer-Wise Training </vt:lpstr>
      <vt:lpstr>When does unsupervised Pretraining work? </vt:lpstr>
      <vt:lpstr>Why does unsupervised Pretraining work? </vt:lpstr>
      <vt:lpstr>Transfer Learning and Domain Adaptation</vt:lpstr>
      <vt:lpstr>Transfer Learning</vt:lpstr>
      <vt:lpstr>Transfer Learning</vt:lpstr>
      <vt:lpstr>Domain Adaptation</vt:lpstr>
      <vt:lpstr>(transfer or domain?) One-shot and zero-shot learning</vt:lpstr>
      <vt:lpstr>Semi-Supervised Disentangling of Causal Factors </vt:lpstr>
      <vt:lpstr>PowerPoint Presentation</vt:lpstr>
      <vt:lpstr>PowerPoint Presentation</vt:lpstr>
      <vt:lpstr>Distributed Representation</vt:lpstr>
      <vt:lpstr>Distributed Representation</vt:lpstr>
      <vt:lpstr>Exponential Gains from Depth</vt:lpstr>
      <vt:lpstr>Providing Clues to Discover Underlying Causes </vt:lpstr>
      <vt:lpstr>Further Research / State of the Art</vt:lpstr>
      <vt:lpstr>Conclusions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Abels</dc:creator>
  <cp:lastModifiedBy>Luisa Abels</cp:lastModifiedBy>
  <cp:revision>1</cp:revision>
  <dcterms:created xsi:type="dcterms:W3CDTF">2024-12-03T15:57:29Z</dcterms:created>
  <dcterms:modified xsi:type="dcterms:W3CDTF">2024-12-09T14:24:05Z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